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2"/>
  </p:notesMasterIdLst>
  <p:handoutMasterIdLst>
    <p:handoutMasterId r:id="rId13"/>
  </p:handoutMasterIdLst>
  <p:sldIdLst>
    <p:sldId id="418" r:id="rId2"/>
    <p:sldId id="424" r:id="rId3"/>
    <p:sldId id="435" r:id="rId4"/>
    <p:sldId id="434" r:id="rId5"/>
    <p:sldId id="432" r:id="rId6"/>
    <p:sldId id="430" r:id="rId7"/>
    <p:sldId id="428" r:id="rId8"/>
    <p:sldId id="427" r:id="rId9"/>
    <p:sldId id="436" r:id="rId10"/>
    <p:sldId id="383" r:id="rId11"/>
  </p:sldIdLst>
  <p:sldSz cx="12192000" cy="6858000"/>
  <p:notesSz cx="7100888" cy="10233025"/>
  <p:custDataLst>
    <p:tags r:id="rId14"/>
  </p:custDataLst>
  <p:defaultTextStyle>
    <a:defPPr>
      <a:defRPr lang="ru-RU">
        <a:effectLst/>
      </a:defRPr>
    </a:defPPr>
    <a:lvl1pPr algn="l" rtl="0" eaLnBrk="0" fontAlgn="base" hangingPunct="0">
      <a:spcBef>
        <a:spcPct val="0"/>
      </a:spcBef>
      <a:spcAft>
        <a:spcPct val="0"/>
      </a:spcAft>
      <a:defRPr kern="1200">
        <a:solidFill>
          <a:schemeClr val="tx1"/>
        </a:solidFill>
        <a:effectLst/>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effectLst/>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effectLst/>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effectLst/>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effectLst/>
        <a:latin typeface="Arial" panose="020B0604020202020204" pitchFamily="34" charset="0"/>
        <a:ea typeface="+mn-ea"/>
        <a:cs typeface="+mn-cs"/>
      </a:defRPr>
    </a:lvl5pPr>
    <a:lvl6pPr marL="2286000" algn="l" defTabSz="914400" rtl="0" eaLnBrk="1" latinLnBrk="0" hangingPunct="1">
      <a:defRPr kern="1200">
        <a:solidFill>
          <a:schemeClr val="tx1"/>
        </a:solidFill>
        <a:effectLst/>
        <a:latin typeface="Arial" panose="020B0604020202020204" pitchFamily="34" charset="0"/>
        <a:ea typeface="+mn-ea"/>
        <a:cs typeface="+mn-cs"/>
      </a:defRPr>
    </a:lvl6pPr>
    <a:lvl7pPr marL="2743200" algn="l" defTabSz="914400" rtl="0" eaLnBrk="1" latinLnBrk="0" hangingPunct="1">
      <a:defRPr kern="1200">
        <a:solidFill>
          <a:schemeClr val="tx1"/>
        </a:solidFill>
        <a:effectLst/>
        <a:latin typeface="Arial" panose="020B0604020202020204" pitchFamily="34" charset="0"/>
        <a:ea typeface="+mn-ea"/>
        <a:cs typeface="+mn-cs"/>
      </a:defRPr>
    </a:lvl7pPr>
    <a:lvl8pPr marL="3200400" algn="l" defTabSz="914400" rtl="0" eaLnBrk="1" latinLnBrk="0" hangingPunct="1">
      <a:defRPr kern="1200">
        <a:solidFill>
          <a:schemeClr val="tx1"/>
        </a:solidFill>
        <a:effectLst/>
        <a:latin typeface="Arial" panose="020B0604020202020204" pitchFamily="34" charset="0"/>
        <a:ea typeface="+mn-ea"/>
        <a:cs typeface="+mn-cs"/>
      </a:defRPr>
    </a:lvl8pPr>
    <a:lvl9pPr marL="3657600" algn="l" defTabSz="914400" rtl="0" eaLnBrk="1" latinLnBrk="0" hangingPunct="1">
      <a:defRPr kern="1200">
        <a:solidFill>
          <a:schemeClr val="tx1"/>
        </a:solidFill>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ED2"/>
    <a:srgbClr val="72C7D8"/>
    <a:srgbClr val="0530BB"/>
    <a:srgbClr val="B92C1D"/>
    <a:srgbClr val="005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showGuides="1">
      <p:cViewPr varScale="1">
        <p:scale>
          <a:sx n="104" d="100"/>
          <a:sy n="104" d="100"/>
        </p:scale>
        <p:origin x="726" y="72"/>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75" d="100"/>
          <a:sy n="75" d="100"/>
        </p:scale>
        <p:origin x="-1548" y="-10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ru-RU" sz="2000" b="1" i="0" u="none" strike="noStrike" kern="1200" baseline="0">
                <a:solidFill>
                  <a:srgbClr val="0DB7C4"/>
                </a:solidFill>
                <a:effectLst/>
                <a:latin typeface="Tahoma" pitchFamily="34" charset="0"/>
                <a:ea typeface="Tahoma" pitchFamily="34" charset="0"/>
                <a:cs typeface="Tahoma" pitchFamily="34" charset="0"/>
              </a:defRPr>
            </a:pPr>
            <a:r>
              <a:rPr lang="en-US" sz="2000" b="1" kern="1200" dirty="0">
                <a:solidFill>
                  <a:srgbClr val="0DB7C4"/>
                </a:solidFill>
                <a:effectLst/>
                <a:latin typeface="Tahoma" pitchFamily="34" charset="0"/>
                <a:ea typeface="Tahoma" pitchFamily="34" charset="0"/>
                <a:cs typeface="Tahoma" pitchFamily="34" charset="0"/>
              </a:rPr>
              <a:t>Share in the authorized capital</a:t>
            </a:r>
            <a:endParaRPr lang="ru-RU" sz="2000" b="1" kern="1200" dirty="0">
              <a:solidFill>
                <a:srgbClr val="0DB7C4"/>
              </a:solidFill>
              <a:effectLst/>
              <a:latin typeface="Tahoma" pitchFamily="34" charset="0"/>
              <a:ea typeface="Tahoma" pitchFamily="34" charset="0"/>
              <a:cs typeface="Tahoma" pitchFamily="34" charset="0"/>
            </a:endParaRPr>
          </a:p>
        </c:rich>
      </c:tx>
      <c:overlay val="0"/>
      <c:spPr>
        <a:noFill/>
        <a:ln>
          <a:noFill/>
        </a:ln>
        <a:effectLst/>
      </c:spPr>
    </c:title>
    <c:autoTitleDeleted val="0"/>
    <c:plotArea>
      <c:layout/>
      <c:pieChart>
        <c:varyColors val="1"/>
        <c:ser>
          <c:idx val="0"/>
          <c:order val="0"/>
          <c:tx>
            <c:strRef>
              <c:f>Лист1!$B$1</c:f>
              <c:strCache>
                <c:ptCount val="1"/>
                <c:pt idx="0">
                  <c:v>Доля в уставном капитале</c:v>
                </c:pt>
              </c:strCache>
            </c:strRef>
          </c:tx>
          <c:dPt>
            <c:idx val="0"/>
            <c:bubble3D val="0"/>
            <c:spPr>
              <a:gradFill rotWithShape="1">
                <a:gsLst>
                  <a:gs pos="0">
                    <a:schemeClr val="accent1">
                      <a:tint val="77000"/>
                      <a:shade val="51000"/>
                      <a:satMod val="130000"/>
                    </a:schemeClr>
                  </a:gs>
                  <a:gs pos="80000">
                    <a:schemeClr val="accent1">
                      <a:tint val="77000"/>
                      <a:shade val="93000"/>
                      <a:satMod val="130000"/>
                    </a:schemeClr>
                  </a:gs>
                  <a:gs pos="100000">
                    <a:schemeClr val="accent1">
                      <a:tint val="77000"/>
                      <a:shade val="94000"/>
                      <a:satMod val="135000"/>
                    </a:schemeClr>
                  </a:gs>
                </a:gsLst>
                <a:lin ang="16200000" scaled="0"/>
                <a:tileRect/>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2202-47AD-8534-EDE19C5A329C}"/>
              </c:ext>
            </c:extLst>
          </c:dPt>
          <c:dPt>
            <c:idx val="1"/>
            <c:bubble3D val="0"/>
            <c:spPr>
              <a:gradFill rotWithShape="1">
                <a:gsLst>
                  <a:gs pos="0">
                    <a:schemeClr val="accent1">
                      <a:shade val="76000"/>
                      <a:shade val="51000"/>
                      <a:satMod val="130000"/>
                    </a:schemeClr>
                  </a:gs>
                  <a:gs pos="80000">
                    <a:schemeClr val="accent1">
                      <a:shade val="76000"/>
                      <a:shade val="93000"/>
                      <a:satMod val="130000"/>
                    </a:schemeClr>
                  </a:gs>
                  <a:gs pos="100000">
                    <a:schemeClr val="accent1">
                      <a:shade val="76000"/>
                      <a:shade val="94000"/>
                      <a:satMod val="135000"/>
                    </a:schemeClr>
                  </a:gs>
                </a:gsLst>
                <a:lin ang="16200000" scaled="0"/>
                <a:tileRect/>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2202-47AD-8534-EDE19C5A329C}"/>
              </c:ext>
            </c:extLst>
          </c:dPt>
          <c:cat>
            <c:numRef>
              <c:f>Лист1!$A$2:$A$3</c:f>
              <c:numCache>
                <c:formatCode>General</c:formatCode>
                <c:ptCount val="2"/>
              </c:numCache>
            </c:numRef>
          </c:cat>
          <c:val>
            <c:numRef>
              <c:f>Лист1!$B$2:$B$3</c:f>
              <c:numCache>
                <c:formatCode>General</c:formatCode>
                <c:ptCount val="2"/>
                <c:pt idx="0">
                  <c:v>33.4</c:v>
                </c:pt>
                <c:pt idx="1">
                  <c:v>66.7</c:v>
                </c:pt>
              </c:numCache>
            </c:numRef>
          </c:val>
          <c:extLst>
            <c:ext xmlns:c16="http://schemas.microsoft.com/office/drawing/2014/chart" uri="{C3380CC4-5D6E-409C-BE32-E72D297353CC}">
              <c16:uniqueId val="{00000000-87EA-4C20-8DA8-317E456935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2219A-58C7-4159-A230-7E4AA81CB9BD}"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ru-RU">
            <a:effectLst/>
          </a:endParaRPr>
        </a:p>
      </dgm:t>
    </dgm:pt>
    <dgm:pt modelId="{66C57936-B6DA-4BA1-9195-08D3E0535439}" type="parTrans" cxnId="{5959DE68-507F-4D7D-9A21-FB305712BAB1}">
      <dgm:prSet/>
      <dgm:spPr/>
      <dgm:t>
        <a:bodyPr/>
        <a:lstStyle/>
        <a:p>
          <a:endParaRPr lang="ru-RU" b="1">
            <a:solidFill>
              <a:schemeClr val="tx1"/>
            </a:solidFill>
            <a:effectLst/>
          </a:endParaRPr>
        </a:p>
      </dgm:t>
    </dgm:pt>
    <dgm:pt modelId="{E4A03FC8-3B86-4D63-80B1-318A680A46EC}">
      <dgm:prSet phldrT="[Текст]" custT="1"/>
      <dgm:spPr>
        <a:solidFill>
          <a:schemeClr val="accent1"/>
        </a:solidFill>
      </dgm:spPr>
      <dgm:t>
        <a:bodyPr/>
        <a:lstStyle/>
        <a:p>
          <a:pPr rtl="0"/>
          <a:r>
            <a:rPr lang="en-US" sz="1400" b="0" i="0" u="none" strike="noStrike" kern="1200">
              <a:solidFill>
                <a:srgbClr val="000000"/>
              </a:solidFill>
              <a:effectLst/>
              <a:highlight>
                <a:srgbClr val="000000">
                  <a:alpha val="0"/>
                </a:srgbClr>
              </a:highlight>
              <a:latin typeface="Tahoma"/>
              <a:ea typeface="Tahoma"/>
              <a:cs typeface="Tahoma"/>
            </a:rPr>
            <a:t>KAMAZ </a:t>
          </a:r>
        </a:p>
        <a:p>
          <a:pPr rtl="0"/>
          <a:r>
            <a:rPr lang="en-US" sz="1400" b="0" i="0" u="none" strike="noStrike" kern="1200">
              <a:solidFill>
                <a:srgbClr val="000000"/>
              </a:solidFill>
              <a:effectLst/>
              <a:highlight>
                <a:srgbClr val="000000">
                  <a:alpha val="0"/>
                </a:srgbClr>
              </a:highlight>
              <a:latin typeface="Tahoma"/>
              <a:ea typeface="Tahoma"/>
              <a:cs typeface="Tahoma"/>
            </a:rPr>
            <a:t>truck </a:t>
          </a:r>
        </a:p>
        <a:p>
          <a:pPr rtl="0"/>
          <a:r>
            <a:rPr lang="en-US" sz="1400" b="1" i="0" u="none" strike="noStrike" kern="1200">
              <a:solidFill>
                <a:srgbClr val="000000"/>
              </a:solidFill>
              <a:effectLst/>
              <a:highlight>
                <a:srgbClr val="000000">
                  <a:alpha val="0"/>
                </a:srgbClr>
              </a:highlight>
              <a:latin typeface="Tahoma"/>
              <a:ea typeface="Tahoma"/>
              <a:cs typeface="Tahoma"/>
            </a:rPr>
            <a:t>KAMAZ PTC, </a:t>
          </a:r>
          <a:r>
            <a:rPr lang="en-US" sz="1400" b="0" i="0" u="none" strike="noStrike" kern="1200">
              <a:solidFill>
                <a:srgbClr val="000000"/>
              </a:solidFill>
              <a:effectLst/>
              <a:highlight>
                <a:srgbClr val="000000">
                  <a:alpha val="0"/>
                </a:srgbClr>
              </a:highlight>
              <a:latin typeface="Tahoma"/>
              <a:ea typeface="Tahoma"/>
              <a:cs typeface="Tahoma"/>
            </a:rPr>
            <a:t>Tatarstan</a:t>
          </a:r>
        </a:p>
      </dgm:t>
    </dgm:pt>
    <dgm:pt modelId="{ADDF4094-CD55-4758-ADC3-27B387C5A67D}" type="sibTrans" cxnId="{5959DE68-507F-4D7D-9A21-FB305712BAB1}">
      <dgm:prSet/>
      <dgm:spPr/>
      <dgm:t>
        <a:bodyPr/>
        <a:lstStyle/>
        <a:p>
          <a:endParaRPr lang="ru-RU" b="1">
            <a:solidFill>
              <a:schemeClr val="tx1"/>
            </a:solidFill>
            <a:effectLst/>
          </a:endParaRPr>
        </a:p>
      </dgm:t>
    </dgm:pt>
    <dgm:pt modelId="{D16FB528-74F3-4121-B2D8-C40077024250}" type="parTrans" cxnId="{EAA900EB-D71C-44C2-B860-4C1BD921DFD2}">
      <dgm:prSet/>
      <dgm:spPr/>
      <dgm:t>
        <a:bodyPr/>
        <a:lstStyle/>
        <a:p>
          <a:endParaRPr lang="ru-RU" b="1">
            <a:solidFill>
              <a:schemeClr val="tx1"/>
            </a:solidFill>
            <a:effectLst/>
          </a:endParaRPr>
        </a:p>
      </dgm:t>
    </dgm:pt>
    <dgm:pt modelId="{793A5BBA-7651-43A1-9BCC-905E93B0B719}">
      <dgm:prSet phldrT="[Текст]" custT="1"/>
      <dgm:spPr>
        <a:solidFill>
          <a:schemeClr val="accent1"/>
        </a:solidFill>
        <a:ln>
          <a:noFill/>
        </a:ln>
        <a:effectLst>
          <a:outerShdw blurRad="40000" dist="23000" dir="5400000" rotWithShape="0">
            <a:srgbClr val="000000">
              <a:alpha val="35000"/>
            </a:srgbClr>
          </a:outerShdw>
        </a:effectLst>
      </dgm:spPr>
      <dgm:t>
        <a:bodyPr spcFirstLastPara="0" vert="horz" wrap="square" lIns="45720" tIns="45720" rIns="45720" bIns="45720" anchor="ctr" anchorCtr="0"/>
        <a:lstStyle/>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Automated fluorograms analysis software </a:t>
          </a:r>
        </a:p>
        <a:p>
          <a:pPr marL="0" lvl="0" indent="0" algn="ctr" defTabSz="5334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RC Vector JSC </a:t>
          </a:r>
        </a:p>
        <a:p>
          <a:pPr marL="0" lvl="0" indent="0" algn="ctr" defTabSz="533400" rtl="0">
            <a:lnSpc>
              <a:spcPct val="90000"/>
            </a:lnSpc>
            <a:spcBef>
              <a:spcPct val="0"/>
            </a:spcBef>
            <a:spcAft>
              <a:spcPct val="35000"/>
            </a:spcAft>
          </a:pPr>
          <a:r>
            <a:rPr lang="en-US" sz="1400" b="0" i="0" u="none" strike="noStrike" kern="1200">
              <a:solidFill>
                <a:srgbClr val="000000"/>
              </a:solidFill>
              <a:effectLst/>
              <a:highlight>
                <a:srgbClr val="000000">
                  <a:alpha val="0"/>
                </a:srgbClr>
              </a:highlight>
              <a:latin typeface="Tahoma"/>
              <a:ea typeface="Tahoma"/>
              <a:cs typeface="Tahoma"/>
            </a:rPr>
            <a:t>Tatarstan</a:t>
          </a:r>
        </a:p>
      </dgm:t>
    </dgm:pt>
    <dgm:pt modelId="{2E8DBCF6-4E97-4EBF-8218-98A5188CD5C2}" type="sibTrans" cxnId="{EAA900EB-D71C-44C2-B860-4C1BD921DFD2}">
      <dgm:prSet/>
      <dgm:spPr/>
      <dgm:t>
        <a:bodyPr/>
        <a:lstStyle/>
        <a:p>
          <a:endParaRPr lang="ru-RU" b="1">
            <a:solidFill>
              <a:schemeClr val="tx1"/>
            </a:solidFill>
            <a:effectLst/>
          </a:endParaRPr>
        </a:p>
      </dgm:t>
    </dgm:pt>
    <dgm:pt modelId="{03C26C62-AA60-4655-80AA-E09FC1ED1AFA}" type="parTrans" cxnId="{5B4F63CA-09BB-4F25-8C72-42FDF7123761}">
      <dgm:prSet/>
      <dgm:spPr/>
      <dgm:t>
        <a:bodyPr/>
        <a:lstStyle/>
        <a:p>
          <a:endParaRPr lang="ru-RU" b="1">
            <a:solidFill>
              <a:schemeClr val="tx1"/>
            </a:solidFill>
            <a:effectLst/>
          </a:endParaRPr>
        </a:p>
      </dgm:t>
    </dgm:pt>
    <dgm:pt modelId="{00AC7F75-0208-44FD-82BC-6C5D98DFA6CF}">
      <dgm:prSet phldrT="[Текст]" custT="1"/>
      <dgm:spPr>
        <a:solidFill>
          <a:schemeClr val="accent1"/>
        </a:solidFill>
        <a:ln>
          <a:noFill/>
        </a:ln>
        <a:effectLst>
          <a:outerShdw blurRad="40000" dist="23000" dir="5400000" rotWithShape="0">
            <a:srgbClr val="000000">
              <a:alpha val="35000"/>
            </a:srgbClr>
          </a:outerShdw>
        </a:effectLst>
      </dgm:spPr>
      <dgm:t>
        <a:bodyPr spcFirstLastPara="0" vert="horz" wrap="square" lIns="45720" tIns="45720" rIns="45720" bIns="45720" anchor="ctr" anchorCtr="0"/>
        <a:lstStyle/>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Homing satellite communication system</a:t>
          </a:r>
        </a:p>
        <a:p>
          <a:pPr marL="0" lvl="0" indent="0" algn="ctr" defTabSz="5334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Viscom LLC</a:t>
          </a:r>
          <a:r>
            <a:rPr lang="en-US" sz="1400" b="0" i="0" u="none" strike="noStrike" kern="1200">
              <a:effectLst/>
              <a:highlight>
                <a:srgbClr val="000000">
                  <a:alpha val="0"/>
                </a:srgbClr>
              </a:highlight>
              <a:latin typeface="Arial"/>
            </a:rPr>
            <a:t> </a:t>
          </a:r>
        </a:p>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Moscow</a:t>
          </a:r>
        </a:p>
      </dgm:t>
    </dgm:pt>
    <dgm:pt modelId="{E5A36020-2C35-443F-A4A0-3F5F9B5B0948}" type="sibTrans" cxnId="{5B4F63CA-09BB-4F25-8C72-42FDF7123761}">
      <dgm:prSet/>
      <dgm:spPr/>
      <dgm:t>
        <a:bodyPr/>
        <a:lstStyle/>
        <a:p>
          <a:endParaRPr lang="ru-RU" b="1">
            <a:solidFill>
              <a:schemeClr val="tx1"/>
            </a:solidFill>
            <a:effectLst/>
          </a:endParaRPr>
        </a:p>
      </dgm:t>
    </dgm:pt>
    <dgm:pt modelId="{CBCBFFEB-E8B0-4B3B-A796-F9B2C38ADA55}" type="parTrans" cxnId="{85975030-EEA1-4D1B-B803-89CDF93B76D8}">
      <dgm:prSet/>
      <dgm:spPr/>
      <dgm:t>
        <a:bodyPr/>
        <a:lstStyle/>
        <a:p>
          <a:endParaRPr lang="ru-RU" b="1">
            <a:solidFill>
              <a:schemeClr val="tx1"/>
            </a:solidFill>
            <a:effectLst/>
          </a:endParaRPr>
        </a:p>
      </dgm:t>
    </dgm:pt>
    <dgm:pt modelId="{0FE87478-AD96-47A6-909C-291AC1D82E3E}">
      <dgm:prSet phldrT="[Текст]" custT="1"/>
      <dgm:spPr>
        <a:solidFill>
          <a:schemeClr val="accent1"/>
        </a:solidFill>
        <a:ln>
          <a:noFill/>
        </a:ln>
        <a:effectLst>
          <a:outerShdw blurRad="40000" dist="23000" dir="5400000" rotWithShape="0">
            <a:srgbClr val="000000">
              <a:alpha val="35000"/>
            </a:srgbClr>
          </a:outerShdw>
        </a:effectLst>
      </dgm:spPr>
      <dgm:t>
        <a:bodyPr spcFirstLastPara="0" vert="horz" wrap="square" lIns="45720" tIns="45720" rIns="45720" bIns="45720" anchor="ctr" anchorCtr="0"/>
        <a:lstStyle/>
        <a:p>
          <a:pPr marL="0" lvl="0" indent="0" algn="ctr" defTabSz="533400" rtl="0">
            <a:lnSpc>
              <a:spcPct val="90000"/>
            </a:lnSpc>
            <a:spcBef>
              <a:spcPct val="0"/>
            </a:spcBef>
            <a:spcAft>
              <a:spcPct val="35000"/>
            </a:spcAft>
            <a:buNone/>
          </a:pPr>
          <a:r>
            <a:rPr lang="en-US" sz="1400" b="0" i="0" u="none" strike="noStrike" kern="1200" dirty="0">
              <a:solidFill>
                <a:srgbClr val="000000"/>
              </a:solidFill>
              <a:effectLst/>
              <a:latin typeface="Tahoma"/>
              <a:ea typeface="Tahoma"/>
              <a:cs typeface="Tahoma"/>
            </a:rPr>
            <a:t>Body unified zero (normal) size</a:t>
          </a:r>
          <a:endParaRPr lang="ru-RU" sz="1400" b="0" i="0" u="none" strike="noStrike" kern="1200" dirty="0">
            <a:solidFill>
              <a:srgbClr val="000000"/>
            </a:solidFill>
            <a:effectLst/>
            <a:latin typeface="Tahoma"/>
            <a:ea typeface="Tahoma"/>
            <a:cs typeface="Tahoma"/>
          </a:endParaRPr>
        </a:p>
        <a:p>
          <a:pPr marL="0" lvl="0" indent="0" algn="ctr" defTabSz="533400" rtl="0">
            <a:lnSpc>
              <a:spcPct val="90000"/>
            </a:lnSpc>
            <a:spcBef>
              <a:spcPct val="0"/>
            </a:spcBef>
            <a:spcAft>
              <a:spcPct val="35000"/>
            </a:spcAft>
            <a:buNone/>
          </a:pPr>
          <a:r>
            <a:rPr lang="en-US" sz="1400" b="1" i="0" u="none" strike="noStrike" kern="1200" dirty="0">
              <a:solidFill>
                <a:srgbClr val="000000"/>
              </a:solidFill>
              <a:effectLst/>
              <a:highlight>
                <a:srgbClr val="000000">
                  <a:alpha val="0"/>
                </a:srgbClr>
              </a:highlight>
              <a:latin typeface="Tahoma"/>
              <a:ea typeface="Tahoma"/>
              <a:cs typeface="Tahoma"/>
            </a:rPr>
            <a:t>TNG-Universal LLC</a:t>
          </a:r>
          <a:r>
            <a:rPr lang="en-US" sz="1400" b="0" i="0" u="none" strike="noStrike" kern="1200" dirty="0">
              <a:solidFill>
                <a:srgbClr val="000000"/>
              </a:solidFill>
              <a:effectLst/>
              <a:highlight>
                <a:srgbClr val="000000">
                  <a:alpha val="0"/>
                </a:srgbClr>
              </a:highlight>
              <a:latin typeface="Tahoma"/>
              <a:ea typeface="Tahoma"/>
              <a:cs typeface="Tahoma"/>
            </a:rPr>
            <a:t> </a:t>
          </a:r>
        </a:p>
        <a:p>
          <a:pPr marL="0" lvl="0" indent="0" algn="ctr" defTabSz="533400" rtl="0">
            <a:lnSpc>
              <a:spcPct val="90000"/>
            </a:lnSpc>
            <a:spcBef>
              <a:spcPct val="0"/>
            </a:spcBef>
            <a:spcAft>
              <a:spcPct val="35000"/>
            </a:spcAft>
          </a:pPr>
          <a:r>
            <a:rPr lang="en-US" sz="1400" b="0" i="0" u="none" strike="noStrike" kern="1200" dirty="0">
              <a:solidFill>
                <a:srgbClr val="000000"/>
              </a:solidFill>
              <a:effectLst/>
              <a:highlight>
                <a:srgbClr val="000000">
                  <a:alpha val="0"/>
                </a:srgbClr>
              </a:highlight>
              <a:latin typeface="Tahoma"/>
              <a:ea typeface="Tahoma"/>
              <a:cs typeface="Tahoma"/>
            </a:rPr>
            <a:t>Tatarstan</a:t>
          </a:r>
        </a:p>
      </dgm:t>
    </dgm:pt>
    <dgm:pt modelId="{088DCD3F-EF8F-44C4-8CD0-0EBACF0A1426}" type="sibTrans" cxnId="{85975030-EEA1-4D1B-B803-89CDF93B76D8}">
      <dgm:prSet/>
      <dgm:spPr/>
      <dgm:t>
        <a:bodyPr/>
        <a:lstStyle/>
        <a:p>
          <a:endParaRPr lang="ru-RU" b="1">
            <a:solidFill>
              <a:schemeClr val="tx1"/>
            </a:solidFill>
            <a:effectLst/>
          </a:endParaRPr>
        </a:p>
      </dgm:t>
    </dgm:pt>
    <dgm:pt modelId="{43657224-3197-4B9C-A7E4-E022E3D9DB75}" type="parTrans" cxnId="{F2C05A97-F543-44A6-A4A0-F428E8D483DE}">
      <dgm:prSet/>
      <dgm:spPr/>
      <dgm:t>
        <a:bodyPr/>
        <a:lstStyle/>
        <a:p>
          <a:endParaRPr lang="ru-RU" b="1">
            <a:solidFill>
              <a:schemeClr val="tx1"/>
            </a:solidFill>
            <a:effectLst/>
          </a:endParaRPr>
        </a:p>
      </dgm:t>
    </dgm:pt>
    <dgm:pt modelId="{2326F2F2-0165-4D76-9672-03855A12670F}">
      <dgm:prSet phldrT="[Текст]" custT="1"/>
      <dgm:spPr>
        <a:solidFill>
          <a:schemeClr val="accent1"/>
        </a:solidFill>
      </dgm:spPr>
      <dgm:t>
        <a:bodyPr/>
        <a:lstStyle/>
        <a:p>
          <a:pPr rtl="0"/>
          <a:r>
            <a:rPr lang="en-US" sz="1400" b="0" i="0" u="none" strike="noStrike">
              <a:solidFill>
                <a:srgbClr val="000000"/>
              </a:solidFill>
              <a:effectLst/>
              <a:highlight>
                <a:srgbClr val="000000">
                  <a:alpha val="0"/>
                </a:srgbClr>
              </a:highlight>
              <a:latin typeface="Tahoma"/>
              <a:ea typeface="Tahoma"/>
              <a:cs typeface="Tahoma"/>
            </a:rPr>
            <a:t>Fluorograph</a:t>
          </a:r>
        </a:p>
        <a:p>
          <a:pPr rtl="0"/>
          <a:r>
            <a:rPr lang="en-US" sz="1400" b="1" i="0" u="none" strike="noStrike">
              <a:solidFill>
                <a:srgbClr val="000000"/>
              </a:solidFill>
              <a:effectLst/>
              <a:highlight>
                <a:srgbClr val="000000">
                  <a:alpha val="0"/>
                </a:srgbClr>
              </a:highlight>
              <a:latin typeface="Tahoma"/>
              <a:ea typeface="Tahoma"/>
              <a:cs typeface="Tahoma"/>
            </a:rPr>
            <a:t>Aktub Rentgen LLC</a:t>
          </a:r>
        </a:p>
        <a:p>
          <a:pPr rtl="0"/>
          <a:r>
            <a:rPr lang="en-US" sz="1400" b="0" i="0" u="none" strike="noStrike">
              <a:solidFill>
                <a:srgbClr val="000000"/>
              </a:solidFill>
              <a:effectLst/>
              <a:highlight>
                <a:srgbClr val="000000">
                  <a:alpha val="0"/>
                </a:srgbClr>
              </a:highlight>
              <a:latin typeface="Tahoma"/>
              <a:ea typeface="Tahoma"/>
              <a:cs typeface="Tahoma"/>
            </a:rPr>
            <a:t>Moscow</a:t>
          </a:r>
        </a:p>
      </dgm:t>
    </dgm:pt>
    <dgm:pt modelId="{B3D9D3B9-FA49-4740-BA18-850063757723}" type="sibTrans" cxnId="{F2C05A97-F543-44A6-A4A0-F428E8D483DE}">
      <dgm:prSet/>
      <dgm:spPr/>
      <dgm:t>
        <a:bodyPr/>
        <a:lstStyle/>
        <a:p>
          <a:endParaRPr lang="ru-RU" b="1">
            <a:solidFill>
              <a:schemeClr val="tx1"/>
            </a:solidFill>
            <a:effectLst/>
          </a:endParaRPr>
        </a:p>
      </dgm:t>
    </dgm:pt>
    <dgm:pt modelId="{3024AFFA-6309-468C-B41A-2CBB3891EFE4}" type="parTrans" cxnId="{807FDB42-600E-4854-BE7E-04DA68AFBA76}">
      <dgm:prSet/>
      <dgm:spPr/>
      <dgm:t>
        <a:bodyPr/>
        <a:lstStyle/>
        <a:p>
          <a:endParaRPr lang="ru-RU">
            <a:effectLst/>
          </a:endParaRPr>
        </a:p>
      </dgm:t>
    </dgm:pt>
    <dgm:pt modelId="{BCB72AA0-3FF7-498B-9CF6-175741F2E6CC}">
      <dgm:prSet custT="1"/>
      <dgm:spPr>
        <a:solidFill>
          <a:schemeClr val="accent1"/>
        </a:solidFill>
      </dgm:spPr>
      <dgm:t>
        <a:bodyPr/>
        <a:lstStyle/>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Engineering systems equipment</a:t>
          </a:r>
        </a:p>
        <a:p>
          <a:pPr marL="0" lvl="0" algn="ctr" defTabSz="5334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ETM LLC</a:t>
          </a:r>
        </a:p>
        <a:p>
          <a:pPr marL="0" lvl="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Tatarstan</a:t>
          </a:r>
        </a:p>
      </dgm:t>
    </dgm:pt>
    <dgm:pt modelId="{EB19BC68-5038-4F0F-BD1B-DDD01E987C08}" type="sibTrans" cxnId="{807FDB42-600E-4854-BE7E-04DA68AFBA76}">
      <dgm:prSet/>
      <dgm:spPr/>
      <dgm:t>
        <a:bodyPr/>
        <a:lstStyle/>
        <a:p>
          <a:endParaRPr lang="ru-RU">
            <a:effectLst/>
          </a:endParaRPr>
        </a:p>
      </dgm:t>
    </dgm:pt>
    <dgm:pt modelId="{B3AD6612-2C60-4604-A325-6AE708E8BB3F}" type="parTrans" cxnId="{DC819553-5DB1-408D-8BA8-F0B80BAF57E4}">
      <dgm:prSet/>
      <dgm:spPr/>
      <dgm:t>
        <a:bodyPr/>
        <a:lstStyle/>
        <a:p>
          <a:endParaRPr lang="ru-RU">
            <a:effectLst/>
          </a:endParaRPr>
        </a:p>
      </dgm:t>
    </dgm:pt>
    <dgm:pt modelId="{4A4A5790-575D-4B57-8ED1-55AF9E957BC4}">
      <dgm:prSet custT="1"/>
      <dgm:spPr>
        <a:solidFill>
          <a:schemeClr val="accent1"/>
        </a:solidFill>
      </dgm:spPr>
      <dgm:t>
        <a:bodyPr/>
        <a:lstStyle/>
        <a:p>
          <a:pPr rtl="0"/>
          <a:r>
            <a:rPr lang="en-US" sz="1400" b="0" i="0" u="none" strike="noStrike" kern="1200">
              <a:solidFill>
                <a:srgbClr val="000000"/>
              </a:solidFill>
              <a:effectLst/>
              <a:highlight>
                <a:srgbClr val="000000">
                  <a:alpha val="0"/>
                </a:srgbClr>
              </a:highlight>
              <a:latin typeface="Tahoma"/>
              <a:ea typeface="Tahoma"/>
              <a:cs typeface="Tahoma"/>
            </a:rPr>
            <a:t>Hardware-software complex</a:t>
          </a:r>
        </a:p>
        <a:p>
          <a:pPr rtl="0"/>
          <a:r>
            <a:rPr lang="en-US" sz="1400" b="1" i="0" u="none" strike="noStrike" kern="1200">
              <a:solidFill>
                <a:srgbClr val="000000"/>
              </a:solidFill>
              <a:effectLst/>
              <a:highlight>
                <a:srgbClr val="000000">
                  <a:alpha val="0"/>
                </a:srgbClr>
              </a:highlight>
              <a:latin typeface="Tahoma"/>
              <a:ea typeface="Tahoma"/>
              <a:cs typeface="Tahoma"/>
            </a:rPr>
            <a:t>ICL Group </a:t>
          </a:r>
        </a:p>
        <a:p>
          <a:pPr rtl="0"/>
          <a:r>
            <a:rPr lang="en-US" sz="1400" b="0" i="0" u="none" strike="noStrike" kern="1200">
              <a:solidFill>
                <a:srgbClr val="000000"/>
              </a:solidFill>
              <a:effectLst/>
              <a:highlight>
                <a:srgbClr val="000000">
                  <a:alpha val="0"/>
                </a:srgbClr>
              </a:highlight>
              <a:latin typeface="Tahoma"/>
              <a:ea typeface="Tahoma"/>
              <a:cs typeface="Tahoma"/>
            </a:rPr>
            <a:t>Tatarstan</a:t>
          </a:r>
        </a:p>
      </dgm:t>
    </dgm:pt>
    <dgm:pt modelId="{A0C768E1-D7B5-4B45-AF51-5CEC79B62952}" type="sibTrans" cxnId="{DC819553-5DB1-408D-8BA8-F0B80BAF57E4}">
      <dgm:prSet/>
      <dgm:spPr/>
      <dgm:t>
        <a:bodyPr/>
        <a:lstStyle/>
        <a:p>
          <a:endParaRPr lang="ru-RU">
            <a:effectLst/>
          </a:endParaRPr>
        </a:p>
      </dgm:t>
    </dgm:pt>
    <dgm:pt modelId="{85C261B7-2CD9-4885-A55A-411F7FC8270A}" type="pres">
      <dgm:prSet presAssocID="{71D2219A-58C7-4159-A230-7E4AA81CB9BD}" presName="cycle" presStyleCnt="0">
        <dgm:presLayoutVars>
          <dgm:dir/>
          <dgm:resizeHandles val="exact"/>
        </dgm:presLayoutVars>
      </dgm:prSet>
      <dgm:spPr/>
    </dgm:pt>
    <dgm:pt modelId="{0ACB8505-182B-4A70-BE7E-2553A198CC3A}" type="pres">
      <dgm:prSet presAssocID="{E4A03FC8-3B86-4D63-80B1-318A680A46EC}" presName="node" presStyleLbl="node1" presStyleIdx="0" presStyleCnt="7" custScaleX="143997" custScaleY="151892" custRadScaleRad="95794" custRadScaleInc="4407">
        <dgm:presLayoutVars>
          <dgm:bulletEnabled val="1"/>
        </dgm:presLayoutVars>
      </dgm:prSet>
      <dgm:spPr/>
    </dgm:pt>
    <dgm:pt modelId="{8B6FFF29-0DDA-4612-BA0F-8356302D373E}" type="pres">
      <dgm:prSet presAssocID="{E4A03FC8-3B86-4D63-80B1-318A680A46EC}" presName="spNode" presStyleCnt="0"/>
      <dgm:spPr/>
    </dgm:pt>
    <dgm:pt modelId="{7EE55DEA-0C91-4484-8EFC-40B6D0CC44C1}" type="pres">
      <dgm:prSet presAssocID="{ADDF4094-CD55-4758-ADC3-27B387C5A67D}" presName="sibTrans" presStyleLbl="sibTrans1D1" presStyleIdx="0" presStyleCnt="7"/>
      <dgm:spPr/>
    </dgm:pt>
    <dgm:pt modelId="{7CDC3FA7-ED64-49A5-BEB3-721A31BE696C}" type="pres">
      <dgm:prSet presAssocID="{793A5BBA-7651-43A1-9BCC-905E93B0B719}" presName="node" presStyleLbl="node1" presStyleIdx="1" presStyleCnt="7" custScaleX="196539" custScaleY="151892" custRadScaleRad="112448" custRadScaleInc="57290">
        <dgm:presLayoutVars>
          <dgm:bulletEnabled val="1"/>
        </dgm:presLayoutVars>
      </dgm:prSet>
      <dgm:spPr>
        <a:xfrm>
          <a:off x="4287092" y="736239"/>
          <a:ext cx="1481421" cy="1015718"/>
        </a:xfrm>
        <a:prstGeom prst="roundRect">
          <a:avLst/>
        </a:prstGeom>
      </dgm:spPr>
    </dgm:pt>
    <dgm:pt modelId="{99337F92-57E0-404C-987E-C6B0FBA748BA}" type="pres">
      <dgm:prSet presAssocID="{793A5BBA-7651-43A1-9BCC-905E93B0B719}" presName="spNode" presStyleCnt="0"/>
      <dgm:spPr/>
    </dgm:pt>
    <dgm:pt modelId="{1899C3C7-EAC1-4482-96F8-9F71D2F53092}" type="pres">
      <dgm:prSet presAssocID="{2E8DBCF6-4E97-4EBF-8218-98A5188CD5C2}" presName="sibTrans" presStyleLbl="sibTrans1D1" presStyleIdx="1" presStyleCnt="7"/>
      <dgm:spPr/>
    </dgm:pt>
    <dgm:pt modelId="{69C1E55A-3D93-4F6F-8BA3-79AA3AE04215}" type="pres">
      <dgm:prSet presAssocID="{00AC7F75-0208-44FD-82BC-6C5D98DFA6CF}" presName="node" presStyleLbl="node1" presStyleIdx="2" presStyleCnt="7" custScaleX="143997" custScaleY="151892" custRadScaleRad="100043" custRadScaleInc="-34976">
        <dgm:presLayoutVars>
          <dgm:bulletEnabled val="1"/>
        </dgm:presLayoutVars>
      </dgm:prSet>
      <dgm:spPr>
        <a:xfrm>
          <a:off x="4287553" y="2160282"/>
          <a:ext cx="1481421" cy="1015718"/>
        </a:xfrm>
        <a:prstGeom prst="roundRect">
          <a:avLst/>
        </a:prstGeom>
      </dgm:spPr>
    </dgm:pt>
    <dgm:pt modelId="{5336ED31-70DA-42EE-9930-5314B2809C71}" type="pres">
      <dgm:prSet presAssocID="{00AC7F75-0208-44FD-82BC-6C5D98DFA6CF}" presName="spNode" presStyleCnt="0"/>
      <dgm:spPr/>
    </dgm:pt>
    <dgm:pt modelId="{F7B6227E-DAA2-4555-B05A-9D4FA5B9C806}" type="pres">
      <dgm:prSet presAssocID="{E5A36020-2C35-443F-A4A0-3F5F9B5B0948}" presName="sibTrans" presStyleLbl="sibTrans1D1" presStyleIdx="2" presStyleCnt="7"/>
      <dgm:spPr/>
    </dgm:pt>
    <dgm:pt modelId="{60C3B321-5BF0-4E90-B9E9-BA8E6FDB33F7}" type="pres">
      <dgm:prSet presAssocID="{0FE87478-AD96-47A6-909C-291AC1D82E3E}" presName="node" presStyleLbl="node1" presStyleIdx="3" presStyleCnt="7" custScaleX="158351" custScaleY="151892" custRadScaleRad="88125" custRadScaleInc="-57475">
        <dgm:presLayoutVars>
          <dgm:bulletEnabled val="1"/>
        </dgm:presLayoutVars>
      </dgm:prSet>
      <dgm:spPr>
        <a:xfrm>
          <a:off x="3255380" y="3454586"/>
          <a:ext cx="1481421" cy="1015718"/>
        </a:xfrm>
        <a:prstGeom prst="roundRect">
          <a:avLst/>
        </a:prstGeom>
      </dgm:spPr>
    </dgm:pt>
    <dgm:pt modelId="{FC4CBB97-21EA-43A3-B4BE-35EF6774622B}" type="pres">
      <dgm:prSet presAssocID="{0FE87478-AD96-47A6-909C-291AC1D82E3E}" presName="spNode" presStyleCnt="0"/>
      <dgm:spPr/>
    </dgm:pt>
    <dgm:pt modelId="{DFC8D783-9250-4273-9F74-85405F8B0790}" type="pres">
      <dgm:prSet presAssocID="{088DCD3F-EF8F-44C4-8CD0-0EBACF0A1426}" presName="sibTrans" presStyleLbl="sibTrans1D1" presStyleIdx="3" presStyleCnt="7"/>
      <dgm:spPr/>
    </dgm:pt>
    <dgm:pt modelId="{EC746AF8-6DD1-431A-988D-7067C6A723B4}" type="pres">
      <dgm:prSet presAssocID="{2326F2F2-0165-4D76-9672-03855A12670F}" presName="node" presStyleLbl="node1" presStyleIdx="4" presStyleCnt="7" custScaleX="148148" custScaleY="151892" custRadScaleRad="82045" custRadScaleInc="26126">
        <dgm:presLayoutVars>
          <dgm:bulletEnabled val="1"/>
        </dgm:presLayoutVars>
      </dgm:prSet>
      <dgm:spPr/>
    </dgm:pt>
    <dgm:pt modelId="{7F79C841-C0B8-4077-9EFF-EDA30472E69A}" type="pres">
      <dgm:prSet presAssocID="{2326F2F2-0165-4D76-9672-03855A12670F}" presName="spNode" presStyleCnt="0"/>
      <dgm:spPr/>
    </dgm:pt>
    <dgm:pt modelId="{DA1089D6-C72B-466E-A657-6BF4846EA8A4}" type="pres">
      <dgm:prSet presAssocID="{B3D9D3B9-FA49-4740-BA18-850063757723}" presName="sibTrans" presStyleLbl="sibTrans1D1" presStyleIdx="4" presStyleCnt="7"/>
      <dgm:spPr/>
    </dgm:pt>
    <dgm:pt modelId="{ADB0059B-B652-4622-95AA-EF05B669D281}" type="pres">
      <dgm:prSet presAssocID="{BCB72AA0-3FF7-498B-9CF6-175741F2E6CC}" presName="node" presStyleLbl="node1" presStyleIdx="5" presStyleCnt="7" custScaleX="143997" custScaleY="151892" custRadScaleRad="97840" custRadScaleInc="32842">
        <dgm:presLayoutVars>
          <dgm:bulletEnabled val="1"/>
        </dgm:presLayoutVars>
      </dgm:prSet>
      <dgm:spPr/>
    </dgm:pt>
    <dgm:pt modelId="{C382804E-C4F4-4AFD-BE90-E8C425AEF563}" type="pres">
      <dgm:prSet presAssocID="{BCB72AA0-3FF7-498B-9CF6-175741F2E6CC}" presName="spNode" presStyleCnt="0"/>
      <dgm:spPr/>
    </dgm:pt>
    <dgm:pt modelId="{24EC7DCF-752B-40C9-8CAE-1DB0AC8AC0FC}" type="pres">
      <dgm:prSet presAssocID="{EB19BC68-5038-4F0F-BD1B-DDD01E987C08}" presName="sibTrans" presStyleLbl="sibTrans1D1" presStyleIdx="5" presStyleCnt="7"/>
      <dgm:spPr/>
    </dgm:pt>
    <dgm:pt modelId="{C93CF99D-6968-423F-8F38-14AAF774D7D3}" type="pres">
      <dgm:prSet presAssocID="{4A4A5790-575D-4B57-8ED1-55AF9E957BC4}" presName="node" presStyleLbl="node1" presStyleIdx="6" presStyleCnt="7" custScaleX="201158" custScaleY="151892" custRadScaleRad="111319" custRadScaleInc="-53731">
        <dgm:presLayoutVars>
          <dgm:bulletEnabled val="1"/>
        </dgm:presLayoutVars>
      </dgm:prSet>
      <dgm:spPr/>
    </dgm:pt>
    <dgm:pt modelId="{86D87EA1-6BB3-4927-AE32-554BBCC12972}" type="pres">
      <dgm:prSet presAssocID="{4A4A5790-575D-4B57-8ED1-55AF9E957BC4}" presName="spNode" presStyleCnt="0"/>
      <dgm:spPr/>
    </dgm:pt>
    <dgm:pt modelId="{3FAADE02-69CB-41DE-B7C4-3E4185CEDF6A}" type="pres">
      <dgm:prSet presAssocID="{A0C768E1-D7B5-4B45-AF51-5CEC79B62952}" presName="sibTrans" presStyleLbl="sibTrans1D1" presStyleIdx="6" presStyleCnt="7"/>
      <dgm:spPr/>
    </dgm:pt>
  </dgm:ptLst>
  <dgm:cxnLst>
    <dgm:cxn modelId="{B06F9E2D-B04B-430F-B9FE-4A18D14A7731}" type="presOf" srcId="{BCB72AA0-3FF7-498B-9CF6-175741F2E6CC}" destId="{ADB0059B-B652-4622-95AA-EF05B669D281}" srcOrd="0" destOrd="0" presId="urn:microsoft.com/office/officeart/2005/8/layout/cycle6"/>
    <dgm:cxn modelId="{85975030-EEA1-4D1B-B803-89CDF93B76D8}" srcId="{71D2219A-58C7-4159-A230-7E4AA81CB9BD}" destId="{0FE87478-AD96-47A6-909C-291AC1D82E3E}" srcOrd="3" destOrd="0" parTransId="{CBCBFFEB-E8B0-4B3B-A796-F9B2C38ADA55}" sibTransId="{088DCD3F-EF8F-44C4-8CD0-0EBACF0A1426}"/>
    <dgm:cxn modelId="{6FF1B137-CB4F-4D92-ACC4-F4A09FA2CE4A}" type="presOf" srcId="{A0C768E1-D7B5-4B45-AF51-5CEC79B62952}" destId="{3FAADE02-69CB-41DE-B7C4-3E4185CEDF6A}" srcOrd="0" destOrd="0" presId="urn:microsoft.com/office/officeart/2005/8/layout/cycle6"/>
    <dgm:cxn modelId="{F423483B-EFEB-46B7-9746-0A02B4EEF00F}" type="presOf" srcId="{2326F2F2-0165-4D76-9672-03855A12670F}" destId="{EC746AF8-6DD1-431A-988D-7067C6A723B4}" srcOrd="0" destOrd="0" presId="urn:microsoft.com/office/officeart/2005/8/layout/cycle6"/>
    <dgm:cxn modelId="{59C8D83F-217F-4153-B97E-D31EB7CFE8AF}" type="presOf" srcId="{EB19BC68-5038-4F0F-BD1B-DDD01E987C08}" destId="{24EC7DCF-752B-40C9-8CAE-1DB0AC8AC0FC}" srcOrd="0" destOrd="0" presId="urn:microsoft.com/office/officeart/2005/8/layout/cycle6"/>
    <dgm:cxn modelId="{807FDB42-600E-4854-BE7E-04DA68AFBA76}" srcId="{71D2219A-58C7-4159-A230-7E4AA81CB9BD}" destId="{BCB72AA0-3FF7-498B-9CF6-175741F2E6CC}" srcOrd="5" destOrd="0" parTransId="{3024AFFA-6309-468C-B41A-2CBB3891EFE4}" sibTransId="{EB19BC68-5038-4F0F-BD1B-DDD01E987C08}"/>
    <dgm:cxn modelId="{229E9363-84F7-4394-BC31-B5B48AB55843}" type="presOf" srcId="{ADDF4094-CD55-4758-ADC3-27B387C5A67D}" destId="{7EE55DEA-0C91-4484-8EFC-40B6D0CC44C1}" srcOrd="0" destOrd="0" presId="urn:microsoft.com/office/officeart/2005/8/layout/cycle6"/>
    <dgm:cxn modelId="{FE188D64-B0D9-4130-8B5A-B9FA7FF1D3D4}" type="presOf" srcId="{71D2219A-58C7-4159-A230-7E4AA81CB9BD}" destId="{85C261B7-2CD9-4885-A55A-411F7FC8270A}" srcOrd="0" destOrd="0" presId="urn:microsoft.com/office/officeart/2005/8/layout/cycle6"/>
    <dgm:cxn modelId="{5959DE68-507F-4D7D-9A21-FB305712BAB1}" srcId="{71D2219A-58C7-4159-A230-7E4AA81CB9BD}" destId="{E4A03FC8-3B86-4D63-80B1-318A680A46EC}" srcOrd="0" destOrd="0" parTransId="{66C57936-B6DA-4BA1-9195-08D3E0535439}" sibTransId="{ADDF4094-CD55-4758-ADC3-27B387C5A67D}"/>
    <dgm:cxn modelId="{0F58634F-64E5-4FD1-AE39-77C9C0952596}" type="presOf" srcId="{0FE87478-AD96-47A6-909C-291AC1D82E3E}" destId="{60C3B321-5BF0-4E90-B9E9-BA8E6FDB33F7}" srcOrd="0" destOrd="0" presId="urn:microsoft.com/office/officeart/2005/8/layout/cycle6"/>
    <dgm:cxn modelId="{DC819553-5DB1-408D-8BA8-F0B80BAF57E4}" srcId="{71D2219A-58C7-4159-A230-7E4AA81CB9BD}" destId="{4A4A5790-575D-4B57-8ED1-55AF9E957BC4}" srcOrd="6" destOrd="0" parTransId="{B3AD6612-2C60-4604-A325-6AE708E8BB3F}" sibTransId="{A0C768E1-D7B5-4B45-AF51-5CEC79B62952}"/>
    <dgm:cxn modelId="{DE75D676-CC82-4461-8727-4B37B72C5DEF}" type="presOf" srcId="{00AC7F75-0208-44FD-82BC-6C5D98DFA6CF}" destId="{69C1E55A-3D93-4F6F-8BA3-79AA3AE04215}" srcOrd="0" destOrd="0" presId="urn:microsoft.com/office/officeart/2005/8/layout/cycle6"/>
    <dgm:cxn modelId="{F2C05A97-F543-44A6-A4A0-F428E8D483DE}" srcId="{71D2219A-58C7-4159-A230-7E4AA81CB9BD}" destId="{2326F2F2-0165-4D76-9672-03855A12670F}" srcOrd="4" destOrd="0" parTransId="{43657224-3197-4B9C-A7E4-E022E3D9DB75}" sibTransId="{B3D9D3B9-FA49-4740-BA18-850063757723}"/>
    <dgm:cxn modelId="{A54E999C-6460-468D-A72E-C1E418A69D2A}" type="presOf" srcId="{E4A03FC8-3B86-4D63-80B1-318A680A46EC}" destId="{0ACB8505-182B-4A70-BE7E-2553A198CC3A}" srcOrd="0" destOrd="0" presId="urn:microsoft.com/office/officeart/2005/8/layout/cycle6"/>
    <dgm:cxn modelId="{20A40BA7-0B0F-4D6E-A690-3E9D9E9893CE}" type="presOf" srcId="{4A4A5790-575D-4B57-8ED1-55AF9E957BC4}" destId="{C93CF99D-6968-423F-8F38-14AAF774D7D3}" srcOrd="0" destOrd="0" presId="urn:microsoft.com/office/officeart/2005/8/layout/cycle6"/>
    <dgm:cxn modelId="{CBC4C2AA-BB5F-4AAA-9EC6-77105D34D770}" type="presOf" srcId="{E5A36020-2C35-443F-A4A0-3F5F9B5B0948}" destId="{F7B6227E-DAA2-4555-B05A-9D4FA5B9C806}" srcOrd="0" destOrd="0" presId="urn:microsoft.com/office/officeart/2005/8/layout/cycle6"/>
    <dgm:cxn modelId="{F37E42BB-45BF-4342-A01B-A30A074BB7C5}" type="presOf" srcId="{2E8DBCF6-4E97-4EBF-8218-98A5188CD5C2}" destId="{1899C3C7-EAC1-4482-96F8-9F71D2F53092}" srcOrd="0" destOrd="0" presId="urn:microsoft.com/office/officeart/2005/8/layout/cycle6"/>
    <dgm:cxn modelId="{B7FBF3C0-3611-4DF6-A89F-352C3E519BAF}" type="presOf" srcId="{088DCD3F-EF8F-44C4-8CD0-0EBACF0A1426}" destId="{DFC8D783-9250-4273-9F74-85405F8B0790}" srcOrd="0" destOrd="0" presId="urn:microsoft.com/office/officeart/2005/8/layout/cycle6"/>
    <dgm:cxn modelId="{F79153C8-A49D-4FB7-8FA5-55950396F7F5}" type="presOf" srcId="{B3D9D3B9-FA49-4740-BA18-850063757723}" destId="{DA1089D6-C72B-466E-A657-6BF4846EA8A4}" srcOrd="0" destOrd="0" presId="urn:microsoft.com/office/officeart/2005/8/layout/cycle6"/>
    <dgm:cxn modelId="{5B4F63CA-09BB-4F25-8C72-42FDF7123761}" srcId="{71D2219A-58C7-4159-A230-7E4AA81CB9BD}" destId="{00AC7F75-0208-44FD-82BC-6C5D98DFA6CF}" srcOrd="2" destOrd="0" parTransId="{03C26C62-AA60-4655-80AA-E09FC1ED1AFA}" sibTransId="{E5A36020-2C35-443F-A4A0-3F5F9B5B0948}"/>
    <dgm:cxn modelId="{EAA900EB-D71C-44C2-B860-4C1BD921DFD2}" srcId="{71D2219A-58C7-4159-A230-7E4AA81CB9BD}" destId="{793A5BBA-7651-43A1-9BCC-905E93B0B719}" srcOrd="1" destOrd="0" parTransId="{D16FB528-74F3-4121-B2D8-C40077024250}" sibTransId="{2E8DBCF6-4E97-4EBF-8218-98A5188CD5C2}"/>
    <dgm:cxn modelId="{A5A2D0EF-2CA9-4E97-B0B5-3E84CF4DD9E2}" type="presOf" srcId="{793A5BBA-7651-43A1-9BCC-905E93B0B719}" destId="{7CDC3FA7-ED64-49A5-BEB3-721A31BE696C}" srcOrd="0" destOrd="0" presId="urn:microsoft.com/office/officeart/2005/8/layout/cycle6"/>
    <dgm:cxn modelId="{80FF586E-BB70-4F4B-B112-A21686B4F3D3}" type="presParOf" srcId="{85C261B7-2CD9-4885-A55A-411F7FC8270A}" destId="{0ACB8505-182B-4A70-BE7E-2553A198CC3A}" srcOrd="0" destOrd="0" presId="urn:microsoft.com/office/officeart/2005/8/layout/cycle6"/>
    <dgm:cxn modelId="{F855562A-DA23-468E-B072-E259CB6BCCA7}" type="presParOf" srcId="{85C261B7-2CD9-4885-A55A-411F7FC8270A}" destId="{8B6FFF29-0DDA-4612-BA0F-8356302D373E}" srcOrd="1" destOrd="0" presId="urn:microsoft.com/office/officeart/2005/8/layout/cycle6"/>
    <dgm:cxn modelId="{FB2467E5-BA95-464B-BFDF-417F3D325AD4}" type="presParOf" srcId="{85C261B7-2CD9-4885-A55A-411F7FC8270A}" destId="{7EE55DEA-0C91-4484-8EFC-40B6D0CC44C1}" srcOrd="2" destOrd="0" presId="urn:microsoft.com/office/officeart/2005/8/layout/cycle6"/>
    <dgm:cxn modelId="{1B7095CE-6828-42D7-8873-DB9CA67BB667}" type="presParOf" srcId="{85C261B7-2CD9-4885-A55A-411F7FC8270A}" destId="{7CDC3FA7-ED64-49A5-BEB3-721A31BE696C}" srcOrd="3" destOrd="0" presId="urn:microsoft.com/office/officeart/2005/8/layout/cycle6"/>
    <dgm:cxn modelId="{2F8B0002-933C-49CE-927E-63DEE0D76642}" type="presParOf" srcId="{85C261B7-2CD9-4885-A55A-411F7FC8270A}" destId="{99337F92-57E0-404C-987E-C6B0FBA748BA}" srcOrd="4" destOrd="0" presId="urn:microsoft.com/office/officeart/2005/8/layout/cycle6"/>
    <dgm:cxn modelId="{C8946EA8-747B-4485-9296-5B56969283B3}" type="presParOf" srcId="{85C261B7-2CD9-4885-A55A-411F7FC8270A}" destId="{1899C3C7-EAC1-4482-96F8-9F71D2F53092}" srcOrd="5" destOrd="0" presId="urn:microsoft.com/office/officeart/2005/8/layout/cycle6"/>
    <dgm:cxn modelId="{F7C0B822-3EAD-4608-A991-42B695D70D53}" type="presParOf" srcId="{85C261B7-2CD9-4885-A55A-411F7FC8270A}" destId="{69C1E55A-3D93-4F6F-8BA3-79AA3AE04215}" srcOrd="6" destOrd="0" presId="urn:microsoft.com/office/officeart/2005/8/layout/cycle6"/>
    <dgm:cxn modelId="{FE6305AA-D6CA-4CD4-855B-C83D766CED52}" type="presParOf" srcId="{85C261B7-2CD9-4885-A55A-411F7FC8270A}" destId="{5336ED31-70DA-42EE-9930-5314B2809C71}" srcOrd="7" destOrd="0" presId="urn:microsoft.com/office/officeart/2005/8/layout/cycle6"/>
    <dgm:cxn modelId="{59C0D4CD-9A28-4092-9B93-EAECC9C79ADF}" type="presParOf" srcId="{85C261B7-2CD9-4885-A55A-411F7FC8270A}" destId="{F7B6227E-DAA2-4555-B05A-9D4FA5B9C806}" srcOrd="8" destOrd="0" presId="urn:microsoft.com/office/officeart/2005/8/layout/cycle6"/>
    <dgm:cxn modelId="{B41E91A0-B922-4364-B196-95768B4C103C}" type="presParOf" srcId="{85C261B7-2CD9-4885-A55A-411F7FC8270A}" destId="{60C3B321-5BF0-4E90-B9E9-BA8E6FDB33F7}" srcOrd="9" destOrd="0" presId="urn:microsoft.com/office/officeart/2005/8/layout/cycle6"/>
    <dgm:cxn modelId="{B05A248C-3A9F-406C-9F1F-B2BC5A4863C0}" type="presParOf" srcId="{85C261B7-2CD9-4885-A55A-411F7FC8270A}" destId="{FC4CBB97-21EA-43A3-B4BE-35EF6774622B}" srcOrd="10" destOrd="0" presId="urn:microsoft.com/office/officeart/2005/8/layout/cycle6"/>
    <dgm:cxn modelId="{845DF3E0-6E9C-47F8-8369-D81153C415A0}" type="presParOf" srcId="{85C261B7-2CD9-4885-A55A-411F7FC8270A}" destId="{DFC8D783-9250-4273-9F74-85405F8B0790}" srcOrd="11" destOrd="0" presId="urn:microsoft.com/office/officeart/2005/8/layout/cycle6"/>
    <dgm:cxn modelId="{0206C612-020B-4B20-86A9-C172F27FFFB8}" type="presParOf" srcId="{85C261B7-2CD9-4885-A55A-411F7FC8270A}" destId="{EC746AF8-6DD1-431A-988D-7067C6A723B4}" srcOrd="12" destOrd="0" presId="urn:microsoft.com/office/officeart/2005/8/layout/cycle6"/>
    <dgm:cxn modelId="{B29A481A-F253-4864-8766-4979482738FE}" type="presParOf" srcId="{85C261B7-2CD9-4885-A55A-411F7FC8270A}" destId="{7F79C841-C0B8-4077-9EFF-EDA30472E69A}" srcOrd="13" destOrd="0" presId="urn:microsoft.com/office/officeart/2005/8/layout/cycle6"/>
    <dgm:cxn modelId="{29D04D51-4090-4EB8-B569-570691FDB6F8}" type="presParOf" srcId="{85C261B7-2CD9-4885-A55A-411F7FC8270A}" destId="{DA1089D6-C72B-466E-A657-6BF4846EA8A4}" srcOrd="14" destOrd="0" presId="urn:microsoft.com/office/officeart/2005/8/layout/cycle6"/>
    <dgm:cxn modelId="{726524C7-5153-4BE6-8F61-F1D7BB5CFB02}" type="presParOf" srcId="{85C261B7-2CD9-4885-A55A-411F7FC8270A}" destId="{ADB0059B-B652-4622-95AA-EF05B669D281}" srcOrd="15" destOrd="0" presId="urn:microsoft.com/office/officeart/2005/8/layout/cycle6"/>
    <dgm:cxn modelId="{A6842E13-0D3D-4EF5-8FBF-5E9902967063}" type="presParOf" srcId="{85C261B7-2CD9-4885-A55A-411F7FC8270A}" destId="{C382804E-C4F4-4AFD-BE90-E8C425AEF563}" srcOrd="16" destOrd="0" presId="urn:microsoft.com/office/officeart/2005/8/layout/cycle6"/>
    <dgm:cxn modelId="{C3CE5F9A-7B5C-4C71-AEED-2FF21456AB4A}" type="presParOf" srcId="{85C261B7-2CD9-4885-A55A-411F7FC8270A}" destId="{24EC7DCF-752B-40C9-8CAE-1DB0AC8AC0FC}" srcOrd="17" destOrd="0" presId="urn:microsoft.com/office/officeart/2005/8/layout/cycle6"/>
    <dgm:cxn modelId="{3B1EC597-98E6-43FB-BF7D-21E554A737C1}" type="presParOf" srcId="{85C261B7-2CD9-4885-A55A-411F7FC8270A}" destId="{C93CF99D-6968-423F-8F38-14AAF774D7D3}" srcOrd="18" destOrd="0" presId="urn:microsoft.com/office/officeart/2005/8/layout/cycle6"/>
    <dgm:cxn modelId="{20966BC8-BE98-41CE-BECA-B2856F17A82B}" type="presParOf" srcId="{85C261B7-2CD9-4885-A55A-411F7FC8270A}" destId="{86D87EA1-6BB3-4927-AE32-554BBCC12972}" srcOrd="19" destOrd="0" presId="urn:microsoft.com/office/officeart/2005/8/layout/cycle6"/>
    <dgm:cxn modelId="{2AB2C79F-D025-4D50-B345-CB5ABD7E7292}" type="presParOf" srcId="{85C261B7-2CD9-4885-A55A-411F7FC8270A}" destId="{3FAADE02-69CB-41DE-B7C4-3E4185CEDF6A}" srcOrd="20" destOrd="0" presId="urn:microsoft.com/office/officeart/2005/8/layout/cycle6"/>
  </dgm:cxnLst>
  <dgm:bg>
    <a:noFill/>
  </dgm:bg>
  <dgm:whole>
    <a:ln/>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B8505-182B-4A70-BE7E-2553A198CC3A}">
      <dsp:nvSpPr>
        <dsp:cNvPr id="0" name=""/>
        <dsp:cNvSpPr/>
      </dsp:nvSpPr>
      <dsp:spPr>
        <a:xfrm>
          <a:off x="3605414" y="-117296"/>
          <a:ext cx="1887035"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KAMAZ </a:t>
          </a:r>
        </a:p>
        <a:p>
          <a:pPr marL="0" lvl="0" indent="0" algn="ctr" defTabSz="6223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truck </a:t>
          </a:r>
        </a:p>
        <a:p>
          <a:pPr marL="0" lvl="0" indent="0" algn="ctr" defTabSz="6223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KAMAZ PTC, </a:t>
          </a:r>
          <a:r>
            <a:rPr lang="en-US" sz="1400" b="0" i="0" u="none" strike="noStrike" kern="1200">
              <a:solidFill>
                <a:srgbClr val="000000"/>
              </a:solidFill>
              <a:effectLst/>
              <a:highlight>
                <a:srgbClr val="000000">
                  <a:alpha val="0"/>
                </a:srgbClr>
              </a:highlight>
              <a:latin typeface="Tahoma"/>
              <a:ea typeface="Tahoma"/>
              <a:cs typeface="Tahoma"/>
            </a:rPr>
            <a:t>Tatarstan</a:t>
          </a:r>
        </a:p>
      </dsp:txBody>
      <dsp:txXfrm>
        <a:off x="3668573" y="-54137"/>
        <a:ext cx="1760717" cy="1167504"/>
      </dsp:txXfrm>
    </dsp:sp>
    <dsp:sp modelId="{7EE55DEA-0C91-4484-8EFC-40B6D0CC44C1}">
      <dsp:nvSpPr>
        <dsp:cNvPr id="0" name=""/>
        <dsp:cNvSpPr/>
      </dsp:nvSpPr>
      <dsp:spPr>
        <a:xfrm>
          <a:off x="3140252" y="741915"/>
          <a:ext cx="4858630" cy="4858630"/>
        </a:xfrm>
        <a:custGeom>
          <a:avLst/>
          <a:gdLst/>
          <a:ahLst/>
          <a:cxnLst/>
          <a:rect l="0" t="0" r="0" b="0"/>
          <a:pathLst>
            <a:path>
              <a:moveTo>
                <a:pt x="2361594" y="944"/>
              </a:moveTo>
              <a:arcTo wR="2429315" hR="2429315" stAng="16104155" swAng="13123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DC3FA7-ED64-49A5-BEB3-721A31BE696C}">
      <dsp:nvSpPr>
        <dsp:cNvPr id="0" name=""/>
        <dsp:cNvSpPr/>
      </dsp:nvSpPr>
      <dsp:spPr>
        <a:xfrm>
          <a:off x="5625419" y="895702"/>
          <a:ext cx="2575581"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Automated fluorograms analysis software </a:t>
          </a:r>
        </a:p>
        <a:p>
          <a:pPr marL="0" lvl="0" indent="0" algn="ctr" defTabSz="5334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RC Vector JSC </a:t>
          </a:r>
        </a:p>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Tatarstan</a:t>
          </a:r>
        </a:p>
      </dsp:txBody>
      <dsp:txXfrm>
        <a:off x="5688578" y="958861"/>
        <a:ext cx="2449263" cy="1167504"/>
      </dsp:txXfrm>
    </dsp:sp>
    <dsp:sp modelId="{1899C3C7-EAC1-4482-96F8-9F71D2F53092}">
      <dsp:nvSpPr>
        <dsp:cNvPr id="0" name=""/>
        <dsp:cNvSpPr/>
      </dsp:nvSpPr>
      <dsp:spPr>
        <a:xfrm>
          <a:off x="2714685" y="-1584382"/>
          <a:ext cx="4858630" cy="4858630"/>
        </a:xfrm>
        <a:custGeom>
          <a:avLst/>
          <a:gdLst/>
          <a:ahLst/>
          <a:cxnLst/>
          <a:rect l="0" t="0" r="0" b="0"/>
          <a:pathLst>
            <a:path>
              <a:moveTo>
                <a:pt x="4450399" y="3777200"/>
              </a:moveTo>
              <a:arcTo wR="2429315" hR="2429315" stAng="2021987" swAng="5490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C1E55A-3D93-4F6F-8BA3-79AA3AE04215}">
      <dsp:nvSpPr>
        <dsp:cNvPr id="0" name=""/>
        <dsp:cNvSpPr/>
      </dsp:nvSpPr>
      <dsp:spPr>
        <a:xfrm>
          <a:off x="5987685" y="2499983"/>
          <a:ext cx="1887035"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Homing satellite communication system</a:t>
          </a:r>
        </a:p>
        <a:p>
          <a:pPr marL="0" lvl="0" indent="0" algn="ctr" defTabSz="5334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Viscom LLC</a:t>
          </a:r>
          <a:r>
            <a:rPr lang="en-US" sz="1400" b="0" i="0" u="none" strike="noStrike" kern="1200">
              <a:effectLst/>
              <a:highlight>
                <a:srgbClr val="000000">
                  <a:alpha val="0"/>
                </a:srgbClr>
              </a:highlight>
              <a:latin typeface="Arial"/>
            </a:rPr>
            <a:t> </a:t>
          </a:r>
        </a:p>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Moscow</a:t>
          </a:r>
        </a:p>
      </dsp:txBody>
      <dsp:txXfrm>
        <a:off x="6050844" y="2563142"/>
        <a:ext cx="1760717" cy="1167504"/>
      </dsp:txXfrm>
    </dsp:sp>
    <dsp:sp modelId="{F7B6227E-DAA2-4555-B05A-9D4FA5B9C806}">
      <dsp:nvSpPr>
        <dsp:cNvPr id="0" name=""/>
        <dsp:cNvSpPr/>
      </dsp:nvSpPr>
      <dsp:spPr>
        <a:xfrm>
          <a:off x="3249436" y="-810629"/>
          <a:ext cx="4858630" cy="4858630"/>
        </a:xfrm>
        <a:custGeom>
          <a:avLst/>
          <a:gdLst/>
          <a:ahLst/>
          <a:cxnLst/>
          <a:rect l="0" t="0" r="0" b="0"/>
          <a:pathLst>
            <a:path>
              <a:moveTo>
                <a:pt x="3507306" y="4606356"/>
              </a:moveTo>
              <a:arcTo wR="2429315" hR="2429315" stAng="3819424" swAng="6000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C3B321-5BF0-4E90-B9E9-BA8E6FDB33F7}">
      <dsp:nvSpPr>
        <dsp:cNvPr id="0" name=""/>
        <dsp:cNvSpPr/>
      </dsp:nvSpPr>
      <dsp:spPr>
        <a:xfrm>
          <a:off x="4725908" y="3951067"/>
          <a:ext cx="2075139"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400" b="0" i="0" u="none" strike="noStrike" kern="1200" dirty="0">
              <a:solidFill>
                <a:srgbClr val="000000"/>
              </a:solidFill>
              <a:effectLst/>
              <a:latin typeface="Tahoma"/>
              <a:ea typeface="Tahoma"/>
              <a:cs typeface="Tahoma"/>
            </a:rPr>
            <a:t>Body unified zero (normal) size</a:t>
          </a:r>
          <a:endParaRPr lang="ru-RU" sz="1400" b="0" i="0" u="none" strike="noStrike" kern="1200" dirty="0">
            <a:solidFill>
              <a:srgbClr val="000000"/>
            </a:solidFill>
            <a:effectLst/>
            <a:latin typeface="Tahoma"/>
            <a:ea typeface="Tahoma"/>
            <a:cs typeface="Tahoma"/>
          </a:endParaRPr>
        </a:p>
        <a:p>
          <a:pPr marL="0" lvl="0" indent="0" algn="ctr" defTabSz="533400" rtl="0">
            <a:lnSpc>
              <a:spcPct val="90000"/>
            </a:lnSpc>
            <a:spcBef>
              <a:spcPct val="0"/>
            </a:spcBef>
            <a:spcAft>
              <a:spcPct val="35000"/>
            </a:spcAft>
            <a:buNone/>
          </a:pPr>
          <a:r>
            <a:rPr lang="en-US" sz="1400" b="1" i="0" u="none" strike="noStrike" kern="1200" dirty="0">
              <a:solidFill>
                <a:srgbClr val="000000"/>
              </a:solidFill>
              <a:effectLst/>
              <a:highlight>
                <a:srgbClr val="000000">
                  <a:alpha val="0"/>
                </a:srgbClr>
              </a:highlight>
              <a:latin typeface="Tahoma"/>
              <a:ea typeface="Tahoma"/>
              <a:cs typeface="Tahoma"/>
            </a:rPr>
            <a:t>TNG-Universal LLC</a:t>
          </a:r>
          <a:r>
            <a:rPr lang="en-US" sz="1400" b="0" i="0" u="none" strike="noStrike" kern="1200" dirty="0">
              <a:solidFill>
                <a:srgbClr val="000000"/>
              </a:solidFill>
              <a:effectLst/>
              <a:highlight>
                <a:srgbClr val="000000">
                  <a:alpha val="0"/>
                </a:srgbClr>
              </a:highlight>
              <a:latin typeface="Tahoma"/>
              <a:ea typeface="Tahoma"/>
              <a:cs typeface="Tahoma"/>
            </a:rPr>
            <a:t> </a:t>
          </a:r>
        </a:p>
        <a:p>
          <a:pPr marL="0" lvl="0" indent="0" algn="ctr" defTabSz="533400" rtl="0">
            <a:lnSpc>
              <a:spcPct val="90000"/>
            </a:lnSpc>
            <a:spcBef>
              <a:spcPct val="0"/>
            </a:spcBef>
            <a:spcAft>
              <a:spcPct val="35000"/>
            </a:spcAft>
            <a:buNone/>
          </a:pPr>
          <a:r>
            <a:rPr lang="en-US" sz="1400" b="0" i="0" u="none" strike="noStrike" kern="1200" dirty="0">
              <a:solidFill>
                <a:srgbClr val="000000"/>
              </a:solidFill>
              <a:effectLst/>
              <a:highlight>
                <a:srgbClr val="000000">
                  <a:alpha val="0"/>
                </a:srgbClr>
              </a:highlight>
              <a:latin typeface="Tahoma"/>
              <a:ea typeface="Tahoma"/>
              <a:cs typeface="Tahoma"/>
            </a:rPr>
            <a:t>Tatarstan</a:t>
          </a:r>
        </a:p>
      </dsp:txBody>
      <dsp:txXfrm>
        <a:off x="4789067" y="4014226"/>
        <a:ext cx="1948821" cy="1167504"/>
      </dsp:txXfrm>
    </dsp:sp>
    <dsp:sp modelId="{DFC8D783-9250-4273-9F74-85405F8B0790}">
      <dsp:nvSpPr>
        <dsp:cNvPr id="0" name=""/>
        <dsp:cNvSpPr/>
      </dsp:nvSpPr>
      <dsp:spPr>
        <a:xfrm>
          <a:off x="3387566" y="387410"/>
          <a:ext cx="4858630" cy="4858630"/>
        </a:xfrm>
        <a:custGeom>
          <a:avLst/>
          <a:gdLst/>
          <a:ahLst/>
          <a:cxnLst/>
          <a:rect l="0" t="0" r="0" b="0"/>
          <a:pathLst>
            <a:path>
              <a:moveTo>
                <a:pt x="1335874" y="4598638"/>
              </a:moveTo>
              <a:arcTo wR="2429315" hR="2429315" stAng="7005016" swAng="3832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46AF8-6DD1-431A-988D-7067C6A723B4}">
      <dsp:nvSpPr>
        <dsp:cNvPr id="0" name=""/>
        <dsp:cNvSpPr/>
      </dsp:nvSpPr>
      <dsp:spPr>
        <a:xfrm>
          <a:off x="2545156" y="3932375"/>
          <a:ext cx="1941432"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Fluorograph</a:t>
          </a:r>
        </a:p>
        <a:p>
          <a:pPr marL="0" lvl="0" indent="0" algn="ctr" defTabSz="6223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Aktub Rentgen LLC</a:t>
          </a:r>
        </a:p>
        <a:p>
          <a:pPr marL="0" lvl="0" indent="0" algn="ctr" defTabSz="6223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Moscow</a:t>
          </a:r>
        </a:p>
      </dsp:txBody>
      <dsp:txXfrm>
        <a:off x="2608315" y="3995534"/>
        <a:ext cx="1815114" cy="1167504"/>
      </dsp:txXfrm>
    </dsp:sp>
    <dsp:sp modelId="{DA1089D6-C72B-466E-A657-6BF4846EA8A4}">
      <dsp:nvSpPr>
        <dsp:cNvPr id="0" name=""/>
        <dsp:cNvSpPr/>
      </dsp:nvSpPr>
      <dsp:spPr>
        <a:xfrm>
          <a:off x="764108" y="-900468"/>
          <a:ext cx="4858630" cy="4858630"/>
        </a:xfrm>
        <a:custGeom>
          <a:avLst/>
          <a:gdLst/>
          <a:ahLst/>
          <a:cxnLst/>
          <a:rect l="0" t="0" r="0" b="0"/>
          <a:pathLst>
            <a:path>
              <a:moveTo>
                <a:pt x="2071154" y="4832083"/>
              </a:moveTo>
              <a:arcTo wR="2429315" hR="2429315" stAng="5908691" swAng="7213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B0059B-B652-4622-95AA-EF05B669D281}">
      <dsp:nvSpPr>
        <dsp:cNvPr id="0" name=""/>
        <dsp:cNvSpPr/>
      </dsp:nvSpPr>
      <dsp:spPr>
        <a:xfrm>
          <a:off x="1216771" y="2508651"/>
          <a:ext cx="1887035"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Engineering systems equipment</a:t>
          </a:r>
        </a:p>
        <a:p>
          <a:pPr marL="0" lvl="0" algn="ctr" defTabSz="5334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ETM LLC</a:t>
          </a:r>
        </a:p>
        <a:p>
          <a:pPr marL="0" lvl="0" algn="ctr" defTabSz="5334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Tatarstan</a:t>
          </a:r>
        </a:p>
      </dsp:txBody>
      <dsp:txXfrm>
        <a:off x="1279930" y="2571810"/>
        <a:ext cx="1760717" cy="1167504"/>
      </dsp:txXfrm>
    </dsp:sp>
    <dsp:sp modelId="{24EC7DCF-752B-40C9-8CAE-1DB0AC8AC0FC}">
      <dsp:nvSpPr>
        <dsp:cNvPr id="0" name=""/>
        <dsp:cNvSpPr/>
      </dsp:nvSpPr>
      <dsp:spPr>
        <a:xfrm>
          <a:off x="1489931" y="-1603286"/>
          <a:ext cx="4858630" cy="4858630"/>
        </a:xfrm>
        <a:custGeom>
          <a:avLst/>
          <a:gdLst/>
          <a:ahLst/>
          <a:cxnLst/>
          <a:rect l="0" t="0" r="0" b="0"/>
          <a:pathLst>
            <a:path>
              <a:moveTo>
                <a:pt x="674132" y="4108870"/>
              </a:moveTo>
              <a:arcTo wR="2429315" hR="2429315" stAng="8175682" swAng="5901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3CF99D-6968-423F-8F38-14AAF774D7D3}">
      <dsp:nvSpPr>
        <dsp:cNvPr id="0" name=""/>
        <dsp:cNvSpPr/>
      </dsp:nvSpPr>
      <dsp:spPr>
        <a:xfrm>
          <a:off x="843260" y="883722"/>
          <a:ext cx="2636112" cy="1293822"/>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Hardware-software complex</a:t>
          </a:r>
        </a:p>
        <a:p>
          <a:pPr marL="0" lvl="0" indent="0" algn="ctr" defTabSz="622300" rtl="0">
            <a:lnSpc>
              <a:spcPct val="90000"/>
            </a:lnSpc>
            <a:spcBef>
              <a:spcPct val="0"/>
            </a:spcBef>
            <a:spcAft>
              <a:spcPct val="35000"/>
            </a:spcAft>
            <a:buNone/>
          </a:pPr>
          <a:r>
            <a:rPr lang="en-US" sz="1400" b="1" i="0" u="none" strike="noStrike" kern="1200">
              <a:solidFill>
                <a:srgbClr val="000000"/>
              </a:solidFill>
              <a:effectLst/>
              <a:highlight>
                <a:srgbClr val="000000">
                  <a:alpha val="0"/>
                </a:srgbClr>
              </a:highlight>
              <a:latin typeface="Tahoma"/>
              <a:ea typeface="Tahoma"/>
              <a:cs typeface="Tahoma"/>
            </a:rPr>
            <a:t>ICL Group </a:t>
          </a:r>
        </a:p>
        <a:p>
          <a:pPr marL="0" lvl="0" indent="0" algn="ctr" defTabSz="622300" rtl="0">
            <a:lnSpc>
              <a:spcPct val="90000"/>
            </a:lnSpc>
            <a:spcBef>
              <a:spcPct val="0"/>
            </a:spcBef>
            <a:spcAft>
              <a:spcPct val="35000"/>
            </a:spcAft>
            <a:buNone/>
          </a:pPr>
          <a:r>
            <a:rPr lang="en-US" sz="1400" b="0" i="0" u="none" strike="noStrike" kern="1200">
              <a:solidFill>
                <a:srgbClr val="000000"/>
              </a:solidFill>
              <a:effectLst/>
              <a:highlight>
                <a:srgbClr val="000000">
                  <a:alpha val="0"/>
                </a:srgbClr>
              </a:highlight>
              <a:latin typeface="Tahoma"/>
              <a:ea typeface="Tahoma"/>
              <a:cs typeface="Tahoma"/>
            </a:rPr>
            <a:t>Tatarstan</a:t>
          </a:r>
        </a:p>
      </dsp:txBody>
      <dsp:txXfrm>
        <a:off x="906419" y="946881"/>
        <a:ext cx="2509794" cy="1167504"/>
      </dsp:txXfrm>
    </dsp:sp>
    <dsp:sp modelId="{3FAADE02-69CB-41DE-B7C4-3E4185CEDF6A}">
      <dsp:nvSpPr>
        <dsp:cNvPr id="0" name=""/>
        <dsp:cNvSpPr/>
      </dsp:nvSpPr>
      <dsp:spPr>
        <a:xfrm>
          <a:off x="1127737" y="715436"/>
          <a:ext cx="4858630" cy="4858630"/>
        </a:xfrm>
        <a:custGeom>
          <a:avLst/>
          <a:gdLst/>
          <a:ahLst/>
          <a:cxnLst/>
          <a:rect l="0" t="0" r="0" b="0"/>
          <a:pathLst>
            <a:path>
              <a:moveTo>
                <a:pt x="1549745" y="164822"/>
              </a:moveTo>
              <a:arcTo wR="2429315" hR="2429315" stAng="14926375" swAng="13285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54626" name="Rectangle 2">
            <a:extLst>
              <a:ext uri="{FF2B5EF4-FFF2-40B4-BE49-F238E27FC236}">
                <a16:creationId xmlns:a16="http://schemas.microsoft.com/office/drawing/2014/main" id="{41C59FBA-AD69-444C-AF17-5EDFD6EC2BC4}"/>
              </a:ext>
            </a:extLst>
          </p:cNvPr>
          <p:cNvSpPr>
            <a:spLocks noGrp="1" noChangeArrowheads="1"/>
          </p:cNvSpPr>
          <p:nvPr>
            <p:ph type="hdr" sz="quarter"/>
          </p:nvPr>
        </p:nvSpPr>
        <p:spPr>
          <a:xfrm>
            <a:off x="1" y="1"/>
            <a:ext cx="3076772" cy="511074"/>
          </a:xfrm>
          <a:prstGeom prst="rect">
            <a:avLst/>
          </a:prstGeom>
          <a:noFill/>
          <a:ln>
            <a:noFill/>
          </a:ln>
          <a:effectLst/>
        </p:spPr>
        <p:txBody>
          <a:bodyPr vert="horz" wrap="square" lIns="95588" tIns="47791" rIns="95588" bIns="47791" anchor="t" anchorCtr="0" compatLnSpc="1">
            <a:prstTxWarp prst="textNoShape">
              <a:avLst/>
            </a:prstTxWarp>
          </a:bodyPr>
          <a:lstStyle>
            <a:lvl1pPr defTabSz="940958" eaLnBrk="1" hangingPunct="1">
              <a:defRPr sz="1300">
                <a:effectLst/>
                <a:latin typeface="Arial" panose="020B0604020202020204" pitchFamily="34" charset="0"/>
              </a:defRPr>
            </a:lvl1pPr>
          </a:lstStyle>
          <a:p>
            <a:pPr>
              <a:defRPr>
                <a:effectLst/>
              </a:defRPr>
            </a:pPr>
            <a:endParaRPr lang="ru-RU" altLang="ru-RU">
              <a:effectLst/>
            </a:endParaRPr>
          </a:p>
        </p:txBody>
      </p:sp>
      <p:sp>
        <p:nvSpPr>
          <p:cNvPr id="154627" name="Rectangle 3">
            <a:extLst>
              <a:ext uri="{FF2B5EF4-FFF2-40B4-BE49-F238E27FC236}">
                <a16:creationId xmlns:a16="http://schemas.microsoft.com/office/drawing/2014/main" id="{739903DD-2C90-4E7C-A098-CBB7C238E20A}"/>
              </a:ext>
            </a:extLst>
          </p:cNvPr>
          <p:cNvSpPr>
            <a:spLocks noGrp="1" noChangeArrowheads="1"/>
          </p:cNvSpPr>
          <p:nvPr>
            <p:ph type="dt" sz="quarter" idx="1"/>
          </p:nvPr>
        </p:nvSpPr>
        <p:spPr>
          <a:xfrm>
            <a:off x="4022441" y="1"/>
            <a:ext cx="3076771" cy="511074"/>
          </a:xfrm>
          <a:prstGeom prst="rect">
            <a:avLst/>
          </a:prstGeom>
          <a:noFill/>
          <a:ln>
            <a:noFill/>
          </a:ln>
          <a:effectLst/>
        </p:spPr>
        <p:txBody>
          <a:bodyPr vert="horz" wrap="square" lIns="95588" tIns="47791" rIns="95588" bIns="47791" anchor="t" anchorCtr="0" compatLnSpc="1">
            <a:prstTxWarp prst="textNoShape">
              <a:avLst/>
            </a:prstTxWarp>
          </a:bodyPr>
          <a:lstStyle>
            <a:lvl1pPr algn="r" defTabSz="940958" eaLnBrk="1" hangingPunct="1">
              <a:defRPr sz="1300">
                <a:effectLst/>
                <a:latin typeface="Arial" panose="020B0604020202020204" pitchFamily="34" charset="0"/>
              </a:defRPr>
            </a:lvl1pPr>
          </a:lstStyle>
          <a:p>
            <a:pPr>
              <a:defRPr>
                <a:effectLst/>
              </a:defRPr>
            </a:pPr>
            <a:endParaRPr lang="ru-RU" altLang="ru-RU">
              <a:effectLst/>
            </a:endParaRPr>
          </a:p>
        </p:txBody>
      </p:sp>
      <p:sp>
        <p:nvSpPr>
          <p:cNvPr id="154628" name="Rectangle 4">
            <a:extLst>
              <a:ext uri="{FF2B5EF4-FFF2-40B4-BE49-F238E27FC236}">
                <a16:creationId xmlns:a16="http://schemas.microsoft.com/office/drawing/2014/main" id="{F92A1DF9-4B45-4571-A62C-5822ABEBEBF1}"/>
              </a:ext>
            </a:extLst>
          </p:cNvPr>
          <p:cNvSpPr>
            <a:spLocks noGrp="1" noChangeArrowheads="1"/>
          </p:cNvSpPr>
          <p:nvPr>
            <p:ph type="ftr" sz="quarter" idx="2"/>
          </p:nvPr>
        </p:nvSpPr>
        <p:spPr>
          <a:xfrm>
            <a:off x="1" y="9720303"/>
            <a:ext cx="3076772" cy="511074"/>
          </a:xfrm>
          <a:prstGeom prst="rect">
            <a:avLst/>
          </a:prstGeom>
          <a:noFill/>
          <a:ln>
            <a:noFill/>
          </a:ln>
          <a:effectLst/>
        </p:spPr>
        <p:txBody>
          <a:bodyPr vert="horz" wrap="square" lIns="95588" tIns="47791" rIns="95588" bIns="47791" anchor="b" anchorCtr="0" compatLnSpc="1">
            <a:prstTxWarp prst="textNoShape">
              <a:avLst/>
            </a:prstTxWarp>
          </a:bodyPr>
          <a:lstStyle>
            <a:lvl1pPr defTabSz="940958" eaLnBrk="1" hangingPunct="1">
              <a:defRPr sz="1300">
                <a:effectLst/>
                <a:latin typeface="Arial" panose="020B0604020202020204" pitchFamily="34" charset="0"/>
              </a:defRPr>
            </a:lvl1pPr>
          </a:lstStyle>
          <a:p>
            <a:pPr>
              <a:defRPr>
                <a:effectLst/>
              </a:defRPr>
            </a:pPr>
            <a:endParaRPr lang="ru-RU" altLang="ru-RU">
              <a:effectLst/>
            </a:endParaRPr>
          </a:p>
        </p:txBody>
      </p:sp>
      <p:sp>
        <p:nvSpPr>
          <p:cNvPr id="154629" name="Rectangle 5">
            <a:extLst>
              <a:ext uri="{FF2B5EF4-FFF2-40B4-BE49-F238E27FC236}">
                <a16:creationId xmlns:a16="http://schemas.microsoft.com/office/drawing/2014/main" id="{F591B56C-80CB-48D4-9DFC-5A61BF3FDBD7}"/>
              </a:ext>
            </a:extLst>
          </p:cNvPr>
          <p:cNvSpPr>
            <a:spLocks noGrp="1" noChangeArrowheads="1"/>
          </p:cNvSpPr>
          <p:nvPr>
            <p:ph type="sldNum" sz="quarter" idx="3"/>
          </p:nvPr>
        </p:nvSpPr>
        <p:spPr>
          <a:xfrm>
            <a:off x="4022441" y="9720303"/>
            <a:ext cx="3076771" cy="511074"/>
          </a:xfrm>
          <a:prstGeom prst="rect">
            <a:avLst/>
          </a:prstGeom>
          <a:noFill/>
          <a:ln>
            <a:noFill/>
          </a:ln>
          <a:effectLst/>
        </p:spPr>
        <p:txBody>
          <a:bodyPr vert="horz" wrap="square" lIns="95588" tIns="47791" rIns="95588" bIns="47791" anchor="b" anchorCtr="0" compatLnSpc="1">
            <a:prstTxWarp prst="textNoShape">
              <a:avLst/>
            </a:prstTxWarp>
          </a:bodyPr>
          <a:lstStyle>
            <a:lvl1pPr algn="r" defTabSz="940958" eaLnBrk="1" hangingPunct="1">
              <a:defRPr sz="1300">
                <a:effectLst/>
              </a:defRPr>
            </a:lvl1pPr>
          </a:lstStyle>
          <a:p>
            <a:pPr>
              <a:defRPr>
                <a:effectLst/>
              </a:defRPr>
            </a:pPr>
            <a:fld id="{D51ADFDF-B1A8-48C0-A59A-7EC1243A3BC8}" type="slidenum">
              <a:rPr lang="ru-RU" altLang="ru-RU">
                <a:effectLst/>
              </a:rPr>
              <a:pPr>
                <a:defRPr>
                  <a:effectLst/>
                </a:defRPr>
              </a:pPr>
              <a:t>‹#›</a:t>
            </a:fld>
            <a:endParaRPr lang="ru-RU" altLang="ru-RU">
              <a:effectLs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43010" name="Rectangle 2">
            <a:extLst>
              <a:ext uri="{FF2B5EF4-FFF2-40B4-BE49-F238E27FC236}">
                <a16:creationId xmlns:a16="http://schemas.microsoft.com/office/drawing/2014/main" id="{3B23C19B-67D7-4417-AB9E-8C76E1F5CA61}"/>
              </a:ext>
            </a:extLst>
          </p:cNvPr>
          <p:cNvSpPr>
            <a:spLocks noGrp="1" noChangeArrowheads="1"/>
          </p:cNvSpPr>
          <p:nvPr>
            <p:ph type="hdr" sz="quarter"/>
          </p:nvPr>
        </p:nvSpPr>
        <p:spPr>
          <a:xfrm>
            <a:off x="1" y="1"/>
            <a:ext cx="3076772" cy="511074"/>
          </a:xfrm>
          <a:prstGeom prst="rect">
            <a:avLst/>
          </a:prstGeom>
          <a:noFill/>
          <a:ln>
            <a:noFill/>
          </a:ln>
          <a:effectLst/>
        </p:spPr>
        <p:txBody>
          <a:bodyPr vert="horz" wrap="square" lIns="95588" tIns="47791" rIns="95588" bIns="47791" anchor="t" anchorCtr="0" compatLnSpc="1">
            <a:prstTxWarp prst="textNoShape">
              <a:avLst/>
            </a:prstTxWarp>
          </a:bodyPr>
          <a:lstStyle>
            <a:lvl1pPr defTabSz="940958" eaLnBrk="1" hangingPunct="1">
              <a:defRPr sz="1300">
                <a:effectLst/>
                <a:latin typeface="Arial" panose="020B0604020202020204" pitchFamily="34" charset="0"/>
              </a:defRPr>
            </a:lvl1pPr>
          </a:lstStyle>
          <a:p>
            <a:pPr>
              <a:defRPr>
                <a:effectLst/>
              </a:defRPr>
            </a:pPr>
            <a:endParaRPr lang="ru-RU" altLang="ru-RU">
              <a:effectLst/>
            </a:endParaRPr>
          </a:p>
        </p:txBody>
      </p:sp>
      <p:sp>
        <p:nvSpPr>
          <p:cNvPr id="43011" name="Rectangle 3">
            <a:extLst>
              <a:ext uri="{FF2B5EF4-FFF2-40B4-BE49-F238E27FC236}">
                <a16:creationId xmlns:a16="http://schemas.microsoft.com/office/drawing/2014/main" id="{D6125CBA-4B40-4D49-8334-7BD08764B4C9}"/>
              </a:ext>
            </a:extLst>
          </p:cNvPr>
          <p:cNvSpPr>
            <a:spLocks noGrp="1" noChangeArrowheads="1"/>
          </p:cNvSpPr>
          <p:nvPr>
            <p:ph type="dt" idx="1"/>
          </p:nvPr>
        </p:nvSpPr>
        <p:spPr>
          <a:xfrm>
            <a:off x="4022441" y="1"/>
            <a:ext cx="3076771" cy="511074"/>
          </a:xfrm>
          <a:prstGeom prst="rect">
            <a:avLst/>
          </a:prstGeom>
          <a:noFill/>
          <a:ln>
            <a:noFill/>
          </a:ln>
          <a:effectLst/>
        </p:spPr>
        <p:txBody>
          <a:bodyPr vert="horz" wrap="square" lIns="95588" tIns="47791" rIns="95588" bIns="47791" anchor="t" anchorCtr="0" compatLnSpc="1">
            <a:prstTxWarp prst="textNoShape">
              <a:avLst/>
            </a:prstTxWarp>
          </a:bodyPr>
          <a:lstStyle>
            <a:lvl1pPr algn="r" defTabSz="940958" eaLnBrk="1" hangingPunct="1">
              <a:defRPr sz="1300">
                <a:effectLst/>
                <a:latin typeface="Arial" panose="020B0604020202020204" pitchFamily="34" charset="0"/>
              </a:defRPr>
            </a:lvl1pPr>
          </a:lstStyle>
          <a:p>
            <a:pPr>
              <a:defRPr>
                <a:effectLst/>
              </a:defRPr>
            </a:pPr>
            <a:endParaRPr lang="ru-RU" altLang="ru-RU">
              <a:effectLst/>
            </a:endParaRPr>
          </a:p>
        </p:txBody>
      </p:sp>
      <p:sp>
        <p:nvSpPr>
          <p:cNvPr id="7172" name="Rectangle 4">
            <a:extLst>
              <a:ext uri="{FF2B5EF4-FFF2-40B4-BE49-F238E27FC236}">
                <a16:creationId xmlns:a16="http://schemas.microsoft.com/office/drawing/2014/main" id="{3D370D83-EB72-4DD8-958B-FE70DF0870B0}"/>
              </a:ext>
            </a:extLst>
          </p:cNvPr>
          <p:cNvSpPr>
            <a:spLocks noGrp="1" noRot="1" noChangeAspect="1" noChangeArrowheads="1" noTextEdit="1"/>
          </p:cNvSpPr>
          <p:nvPr>
            <p:ph type="sldImg" idx="2"/>
          </p:nvPr>
        </p:nvSpPr>
        <p:spPr>
          <a:xfrm>
            <a:off x="139700" y="768350"/>
            <a:ext cx="6821488" cy="3838575"/>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2B0B9931-0DC1-41FA-956D-254FBB1532FE}"/>
              </a:ext>
            </a:extLst>
          </p:cNvPr>
          <p:cNvSpPr>
            <a:spLocks noGrp="1" noChangeArrowheads="1"/>
          </p:cNvSpPr>
          <p:nvPr>
            <p:ph type="body" sz="quarter" idx="3"/>
          </p:nvPr>
        </p:nvSpPr>
        <p:spPr>
          <a:xfrm>
            <a:off x="710927" y="4861800"/>
            <a:ext cx="5680710" cy="4602965"/>
          </a:xfrm>
          <a:prstGeom prst="rect">
            <a:avLst/>
          </a:prstGeom>
          <a:noFill/>
          <a:ln>
            <a:noFill/>
          </a:ln>
          <a:effectLst/>
        </p:spPr>
        <p:txBody>
          <a:bodyPr vert="horz" wrap="square" lIns="95588" tIns="47791" rIns="95588" bIns="47791" anchor="t" anchorCtr="0" compatLnSpc="1">
            <a:prstTxWarp prst="textNoShape">
              <a:avLst/>
            </a:prstTxWarp>
          </a:bodyPr>
          <a:lstStyle/>
          <a:p>
            <a:pPr lvl="0"/>
            <a:r>
              <a:rPr lang="ru-RU" noProof="0">
                <a:effectLst/>
              </a:rPr>
              <a:t>Образец текста</a:t>
            </a:r>
          </a:p>
          <a:p>
            <a:pPr lvl="1"/>
            <a:r>
              <a:rPr lang="ru-RU" noProof="0">
                <a:effectLst/>
              </a:rPr>
              <a:t>Второй уровень</a:t>
            </a:r>
          </a:p>
          <a:p>
            <a:pPr lvl="2"/>
            <a:r>
              <a:rPr lang="ru-RU" noProof="0">
                <a:effectLst/>
              </a:rPr>
              <a:t>Третий уровень</a:t>
            </a:r>
          </a:p>
          <a:p>
            <a:pPr lvl="3"/>
            <a:r>
              <a:rPr lang="ru-RU" noProof="0">
                <a:effectLst/>
              </a:rPr>
              <a:t>Четвертый уровень</a:t>
            </a:r>
          </a:p>
          <a:p>
            <a:pPr lvl="4"/>
            <a:r>
              <a:rPr lang="ru-RU" noProof="0">
                <a:effectLst/>
              </a:rPr>
              <a:t>Пятый уровень</a:t>
            </a:r>
          </a:p>
        </p:txBody>
      </p:sp>
      <p:sp>
        <p:nvSpPr>
          <p:cNvPr id="43014" name="Rectangle 6">
            <a:extLst>
              <a:ext uri="{FF2B5EF4-FFF2-40B4-BE49-F238E27FC236}">
                <a16:creationId xmlns:a16="http://schemas.microsoft.com/office/drawing/2014/main" id="{BF6C8190-12D6-46E1-A173-09CB21546DA3}"/>
              </a:ext>
            </a:extLst>
          </p:cNvPr>
          <p:cNvSpPr>
            <a:spLocks noGrp="1" noChangeArrowheads="1"/>
          </p:cNvSpPr>
          <p:nvPr>
            <p:ph type="ftr" sz="quarter" idx="4"/>
          </p:nvPr>
        </p:nvSpPr>
        <p:spPr>
          <a:xfrm>
            <a:off x="1" y="9720303"/>
            <a:ext cx="3076772" cy="511074"/>
          </a:xfrm>
          <a:prstGeom prst="rect">
            <a:avLst/>
          </a:prstGeom>
          <a:noFill/>
          <a:ln>
            <a:noFill/>
          </a:ln>
          <a:effectLst/>
        </p:spPr>
        <p:txBody>
          <a:bodyPr vert="horz" wrap="square" lIns="95588" tIns="47791" rIns="95588" bIns="47791" anchor="b" anchorCtr="0" compatLnSpc="1">
            <a:prstTxWarp prst="textNoShape">
              <a:avLst/>
            </a:prstTxWarp>
          </a:bodyPr>
          <a:lstStyle>
            <a:lvl1pPr defTabSz="940958" eaLnBrk="1" hangingPunct="1">
              <a:defRPr sz="1300">
                <a:effectLst/>
                <a:latin typeface="Arial" panose="020B0604020202020204" pitchFamily="34" charset="0"/>
              </a:defRPr>
            </a:lvl1pPr>
          </a:lstStyle>
          <a:p>
            <a:pPr>
              <a:defRPr>
                <a:effectLst/>
              </a:defRPr>
            </a:pPr>
            <a:endParaRPr lang="ru-RU" altLang="ru-RU">
              <a:effectLst/>
            </a:endParaRPr>
          </a:p>
        </p:txBody>
      </p:sp>
      <p:sp>
        <p:nvSpPr>
          <p:cNvPr id="43015" name="Rectangle 7">
            <a:extLst>
              <a:ext uri="{FF2B5EF4-FFF2-40B4-BE49-F238E27FC236}">
                <a16:creationId xmlns:a16="http://schemas.microsoft.com/office/drawing/2014/main" id="{02DCA40A-4396-4EDB-8F92-172B8A478B49}"/>
              </a:ext>
            </a:extLst>
          </p:cNvPr>
          <p:cNvSpPr>
            <a:spLocks noGrp="1" noChangeArrowheads="1"/>
          </p:cNvSpPr>
          <p:nvPr>
            <p:ph type="sldNum" sz="quarter" idx="5"/>
          </p:nvPr>
        </p:nvSpPr>
        <p:spPr>
          <a:xfrm>
            <a:off x="4022441" y="9720303"/>
            <a:ext cx="3076771" cy="511074"/>
          </a:xfrm>
          <a:prstGeom prst="rect">
            <a:avLst/>
          </a:prstGeom>
          <a:noFill/>
          <a:ln>
            <a:noFill/>
          </a:ln>
          <a:effectLst/>
        </p:spPr>
        <p:txBody>
          <a:bodyPr vert="horz" wrap="square" lIns="95588" tIns="47791" rIns="95588" bIns="47791" anchor="b" anchorCtr="0" compatLnSpc="1">
            <a:prstTxWarp prst="textNoShape">
              <a:avLst/>
            </a:prstTxWarp>
          </a:bodyPr>
          <a:lstStyle>
            <a:lvl1pPr algn="r" defTabSz="940958" eaLnBrk="1" hangingPunct="1">
              <a:defRPr sz="1300">
                <a:effectLst/>
              </a:defRPr>
            </a:lvl1pPr>
          </a:lstStyle>
          <a:p>
            <a:pPr>
              <a:defRPr>
                <a:effectLst/>
              </a:defRPr>
            </a:pPr>
            <a:fld id="{5E8007C2-4E58-4EDB-BA49-1F54C151E8C9}" type="slidenum">
              <a:rPr lang="ru-RU" altLang="ru-RU">
                <a:effectLst/>
              </a:rPr>
              <a:pPr>
                <a:defRPr>
                  <a:effectLst/>
                </a:defRPr>
              </a:pPr>
              <a:t>‹#›</a:t>
            </a:fld>
            <a:endParaRPr lang="ru-RU" altLang="ru-RU">
              <a:effectLst/>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2226" name="Shape 66">
            <a:extLst>
              <a:ext uri="{FF2B5EF4-FFF2-40B4-BE49-F238E27FC236}">
                <a16:creationId xmlns:a16="http://schemas.microsoft.com/office/drawing/2014/main" id="{887A1AAA-E426-4600-9E64-486823F9EA85}"/>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2227" name="Shape 67">
            <a:extLst>
              <a:ext uri="{FF2B5EF4-FFF2-40B4-BE49-F238E27FC236}">
                <a16:creationId xmlns:a16="http://schemas.microsoft.com/office/drawing/2014/main" id="{1FFC2B6E-6FB5-4483-BE95-90BBA1793A14}"/>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38173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413691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36097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273212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378102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410794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96237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79796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a:effectLst/>
      </p:grpSpPr>
      <p:sp>
        <p:nvSpPr>
          <p:cNvPr id="54274" name="Shape 78">
            <a:extLst>
              <a:ext uri="{FF2B5EF4-FFF2-40B4-BE49-F238E27FC236}">
                <a16:creationId xmlns:a16="http://schemas.microsoft.com/office/drawing/2014/main" id="{13B12C66-ABAA-4EFA-83F3-7DCEDF600B36}"/>
              </a:ext>
            </a:extLst>
          </p:cNvPr>
          <p:cNvSpPr>
            <a:spLocks noGrp="1" noRot="1" noChangeAspect="1" noTextEdit="1"/>
          </p:cNvSpPr>
          <p:nvPr>
            <p:ph type="sldImg" idx="2"/>
          </p:nvPr>
        </p:nvSpPr>
        <p:spPr>
          <a:xfrm>
            <a:off x="457200" y="712788"/>
            <a:ext cx="6329363" cy="356076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19999" h="119999" extrusionOk="0">
                <a:moveTo>
                  <a:pt x="0" y="0"/>
                </a:moveTo>
                <a:lnTo>
                  <a:pt x="120000" y="0"/>
                </a:lnTo>
                <a:lnTo>
                  <a:pt x="120000" y="120000"/>
                </a:lnTo>
                <a:lnTo>
                  <a:pt x="0" y="120000"/>
                </a:lnTo>
                <a:lnTo>
                  <a:pt x="0" y="0"/>
                </a:lnTo>
                <a:close/>
              </a:path>
            </a:pathLst>
          </a:custGeom>
          <a:noFill/>
          <a:ln>
            <a:round/>
          </a:ln>
          <a:effectLst/>
        </p:spPr>
      </p:sp>
      <p:sp>
        <p:nvSpPr>
          <p:cNvPr id="54275" name="Shape 79">
            <a:extLst>
              <a:ext uri="{FF2B5EF4-FFF2-40B4-BE49-F238E27FC236}">
                <a16:creationId xmlns:a16="http://schemas.microsoft.com/office/drawing/2014/main" id="{C6C8DECB-41B6-4397-89B9-08D887EBEA2B}"/>
              </a:ext>
            </a:extLst>
          </p:cNvPr>
          <p:cNvSpPr>
            <a:spLocks noGrp="1" noChangeArrowheads="1"/>
          </p:cNvSpPr>
          <p:nvPr>
            <p:ph type="body" idx="1"/>
          </p:nvPr>
        </p:nvSpPr>
        <p:spPr>
          <a:xfrm>
            <a:off x="724342" y="4510644"/>
            <a:ext cx="5794727" cy="4273240"/>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95574" rIns="95574" bIns="95574"/>
          <a:lstStyle/>
          <a:p>
            <a:pPr>
              <a:spcBef>
                <a:spcPct val="0"/>
              </a:spcBef>
            </a:pPr>
            <a:endParaRPr lang="ru-RU" altLang="ru-RU">
              <a:effectLst/>
              <a:latin typeface="Arial" panose="020B0604020202020204" pitchFamily="34" charset="0"/>
            </a:endParaRPr>
          </a:p>
        </p:txBody>
      </p:sp>
    </p:spTree>
    <p:extLst>
      <p:ext uri="{BB962C8B-B14F-4D97-AF65-F5344CB8AC3E}">
        <p14:creationId xmlns:p14="http://schemas.microsoft.com/office/powerpoint/2010/main" val="325893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a:effectLst/>
      </p:grpSpPr>
      <p:sp>
        <p:nvSpPr>
          <p:cNvPr id="2" name="Заголовок 1"/>
          <p:cNvSpPr>
            <a:spLocks noGrp="1"/>
          </p:cNvSpPr>
          <p:nvPr>
            <p:ph type="ctrTitle"/>
          </p:nvPr>
        </p:nvSpPr>
        <p:spPr>
          <a:xfrm>
            <a:off x="914400" y="2130435"/>
            <a:ext cx="10363200" cy="1470025"/>
          </a:xfrm>
          <a:effectLst/>
        </p:spPr>
        <p:txBody>
          <a:bodyPr/>
          <a:lstStyle/>
          <a:p>
            <a:r>
              <a:rPr lang="ru-RU">
                <a:effectLst/>
              </a:rPr>
              <a:t>Образец заголовка</a:t>
            </a:r>
          </a:p>
        </p:txBody>
      </p:sp>
      <p:sp>
        <p:nvSpPr>
          <p:cNvPr id="3" name="Подзаголовок 2"/>
          <p:cNvSpPr>
            <a:spLocks noGrp="1"/>
          </p:cNvSpPr>
          <p:nvPr>
            <p:ph type="subTitle" idx="1"/>
          </p:nvPr>
        </p:nvSpPr>
        <p:spPr>
          <a:xfrm>
            <a:off x="1828800" y="3886200"/>
            <a:ext cx="8534400" cy="1752600"/>
          </a:xfrm>
          <a:effectLst/>
        </p:spPr>
        <p:txBody>
          <a:bodyPr/>
          <a:lstStyle>
            <a:lvl1pPr marL="0" indent="0" algn="ctr">
              <a:buNone/>
              <a:defRPr>
                <a:effectLst/>
              </a:defRPr>
            </a:lvl1pPr>
            <a:lvl2pPr marL="457220" indent="0" algn="ctr">
              <a:buNone/>
              <a:defRPr>
                <a:effectLst/>
              </a:defRPr>
            </a:lvl2pPr>
            <a:lvl3pPr marL="914441" indent="0" algn="ctr">
              <a:buNone/>
              <a:defRPr>
                <a:effectLst/>
              </a:defRPr>
            </a:lvl3pPr>
            <a:lvl4pPr marL="1371660" indent="0" algn="ctr">
              <a:buNone/>
              <a:defRPr>
                <a:effectLst/>
              </a:defRPr>
            </a:lvl4pPr>
            <a:lvl5pPr marL="1828880" indent="0" algn="ctr">
              <a:buNone/>
              <a:defRPr>
                <a:effectLst/>
              </a:defRPr>
            </a:lvl5pPr>
            <a:lvl6pPr marL="2286101" indent="0" algn="ctr">
              <a:buNone/>
              <a:defRPr>
                <a:effectLst/>
              </a:defRPr>
            </a:lvl6pPr>
            <a:lvl7pPr marL="2743323" indent="0" algn="ctr">
              <a:buNone/>
              <a:defRPr>
                <a:effectLst/>
              </a:defRPr>
            </a:lvl7pPr>
            <a:lvl8pPr marL="3200542" indent="0" algn="ctr">
              <a:buNone/>
              <a:defRPr>
                <a:effectLst/>
              </a:defRPr>
            </a:lvl8pPr>
            <a:lvl9pPr marL="3657762" indent="0" algn="ctr">
              <a:buNone/>
              <a:defRPr>
                <a:effectLst/>
              </a:defRPr>
            </a:lvl9pPr>
          </a:lstStyle>
          <a:p>
            <a:r>
              <a:rPr lang="ru-RU">
                <a:effectLst/>
              </a:rPr>
              <a:t>Образец подзаголовка</a:t>
            </a:r>
          </a:p>
        </p:txBody>
      </p:sp>
      <p:sp>
        <p:nvSpPr>
          <p:cNvPr id="4" name="Rectangle 4">
            <a:extLst>
              <a:ext uri="{FF2B5EF4-FFF2-40B4-BE49-F238E27FC236}">
                <a16:creationId xmlns:a16="http://schemas.microsoft.com/office/drawing/2014/main" id="{1651AFC0-68B1-4699-BA3B-8372E13FC059}"/>
              </a:ext>
            </a:extLst>
          </p:cNvPr>
          <p:cNvSpPr>
            <a:spLocks noGrp="1" noChangeArrowheads="1"/>
          </p:cNvSpPr>
          <p:nvPr>
            <p:ph type="dt" sz="half" idx="10"/>
          </p:nvPr>
        </p:nvSpPr>
        <p:spPr>
          <a:effectLst/>
        </p:spPr>
        <p:txBody>
          <a:bodyPr/>
          <a:lstStyle>
            <a:lvl1pPr>
              <a:defRPr>
                <a:effectLst/>
              </a:defRPr>
            </a:lvl1pPr>
          </a:lstStyle>
          <a:p>
            <a:pPr>
              <a:defRPr>
                <a:effectLst/>
              </a:defRPr>
            </a:pPr>
            <a:fld id="{E4BD9ECD-9488-4201-949E-BAA9BC963F19}" type="datetimeFigureOut">
              <a:rPr lang="ru-RU" altLang="ru-RU">
                <a:effectLst/>
              </a:rPr>
              <a:pPr>
                <a:defRPr>
                  <a:effectLst/>
                </a:defRPr>
              </a:pPr>
              <a:t>02.07.2019</a:t>
            </a:fld>
            <a:endParaRPr lang="ru-RU" altLang="ru-RU">
              <a:effectLst/>
            </a:endParaRPr>
          </a:p>
        </p:txBody>
      </p:sp>
      <p:sp>
        <p:nvSpPr>
          <p:cNvPr id="5" name="Rectangle 5">
            <a:extLst>
              <a:ext uri="{FF2B5EF4-FFF2-40B4-BE49-F238E27FC236}">
                <a16:creationId xmlns:a16="http://schemas.microsoft.com/office/drawing/2014/main" id="{E4FD6DFF-C298-405D-9E8F-1D051C1AA329}"/>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6" name="Rectangle 6">
            <a:extLst>
              <a:ext uri="{FF2B5EF4-FFF2-40B4-BE49-F238E27FC236}">
                <a16:creationId xmlns:a16="http://schemas.microsoft.com/office/drawing/2014/main" id="{A333317F-AEFF-4D35-949C-6CC8913BB848}"/>
              </a:ext>
            </a:extLst>
          </p:cNvPr>
          <p:cNvSpPr>
            <a:spLocks noGrp="1" noChangeArrowheads="1"/>
          </p:cNvSpPr>
          <p:nvPr>
            <p:ph type="sldNum" sz="quarter" idx="12"/>
          </p:nvPr>
        </p:nvSpPr>
        <p:spPr>
          <a:effectLst/>
        </p:spPr>
        <p:txBody>
          <a:bodyPr/>
          <a:lstStyle>
            <a:lvl1pPr>
              <a:defRPr>
                <a:effectLst/>
              </a:defRPr>
            </a:lvl1pPr>
          </a:lstStyle>
          <a:p>
            <a:pPr>
              <a:defRPr>
                <a:effectLst/>
              </a:defRPr>
            </a:pPr>
            <a:fld id="{4524648C-949A-44DF-B977-1D7728707A52}"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9292060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effectLst/>
        </p:spPr>
        <p:txBody>
          <a:bodyPr/>
          <a:lstStyle/>
          <a:p>
            <a:r>
              <a:rPr lang="ru-RU">
                <a:effectLst/>
              </a:rPr>
              <a:t>Образец заголовка</a:t>
            </a:r>
          </a:p>
        </p:txBody>
      </p:sp>
      <p:sp>
        <p:nvSpPr>
          <p:cNvPr id="3" name="Вертикальный текст 2"/>
          <p:cNvSpPr>
            <a:spLocks noGrp="1"/>
          </p:cNvSpPr>
          <p:nvPr>
            <p:ph type="body" orient="vert" idx="1"/>
          </p:nvPr>
        </p:nvSpPr>
        <p:spPr>
          <a:effectLst/>
        </p:spPr>
        <p:txBody>
          <a:bodyPr vert="eaVert"/>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Rectangle 4">
            <a:extLst>
              <a:ext uri="{FF2B5EF4-FFF2-40B4-BE49-F238E27FC236}">
                <a16:creationId xmlns:a16="http://schemas.microsoft.com/office/drawing/2014/main" id="{E2B010A1-E1A8-42B4-83BD-9118E0312A1D}"/>
              </a:ext>
            </a:extLst>
          </p:cNvPr>
          <p:cNvSpPr>
            <a:spLocks noGrp="1" noChangeArrowheads="1"/>
          </p:cNvSpPr>
          <p:nvPr>
            <p:ph type="dt" sz="half" idx="10"/>
          </p:nvPr>
        </p:nvSpPr>
        <p:spPr>
          <a:effectLst/>
        </p:spPr>
        <p:txBody>
          <a:bodyPr/>
          <a:lstStyle>
            <a:lvl1pPr>
              <a:defRPr>
                <a:effectLst/>
              </a:defRPr>
            </a:lvl1pPr>
          </a:lstStyle>
          <a:p>
            <a:pPr>
              <a:defRPr>
                <a:effectLst/>
              </a:defRPr>
            </a:pPr>
            <a:fld id="{9CC31B41-F46B-452A-BE1C-A36D061055C3}" type="datetimeFigureOut">
              <a:rPr lang="ru-RU" altLang="ru-RU">
                <a:effectLst/>
              </a:rPr>
              <a:pPr>
                <a:defRPr>
                  <a:effectLst/>
                </a:defRPr>
              </a:pPr>
              <a:t>02.07.2019</a:t>
            </a:fld>
            <a:endParaRPr lang="ru-RU" altLang="ru-RU">
              <a:effectLst/>
            </a:endParaRPr>
          </a:p>
        </p:txBody>
      </p:sp>
      <p:sp>
        <p:nvSpPr>
          <p:cNvPr id="5" name="Rectangle 5">
            <a:extLst>
              <a:ext uri="{FF2B5EF4-FFF2-40B4-BE49-F238E27FC236}">
                <a16:creationId xmlns:a16="http://schemas.microsoft.com/office/drawing/2014/main" id="{5D624AFC-8A9F-45C7-93CA-AD60A1B0B520}"/>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6" name="Rectangle 6">
            <a:extLst>
              <a:ext uri="{FF2B5EF4-FFF2-40B4-BE49-F238E27FC236}">
                <a16:creationId xmlns:a16="http://schemas.microsoft.com/office/drawing/2014/main" id="{7E893069-09FF-4116-A4FD-09150622107B}"/>
              </a:ext>
            </a:extLst>
          </p:cNvPr>
          <p:cNvSpPr>
            <a:spLocks noGrp="1" noChangeArrowheads="1"/>
          </p:cNvSpPr>
          <p:nvPr>
            <p:ph type="sldNum" sz="quarter" idx="12"/>
          </p:nvPr>
        </p:nvSpPr>
        <p:spPr>
          <a:effectLst/>
        </p:spPr>
        <p:txBody>
          <a:bodyPr/>
          <a:lstStyle>
            <a:lvl1pPr>
              <a:defRPr>
                <a:effectLst/>
              </a:defRPr>
            </a:lvl1pPr>
          </a:lstStyle>
          <a:p>
            <a:pPr>
              <a:defRPr>
                <a:effectLst/>
              </a:defRPr>
            </a:pPr>
            <a:fld id="{36AA8B86-A10C-4D78-BDE2-03CBC0835CD2}"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3926653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a:effectLst/>
      </p:grpSpPr>
      <p:sp>
        <p:nvSpPr>
          <p:cNvPr id="2" name="Вертикальный заголовок 1"/>
          <p:cNvSpPr>
            <a:spLocks noGrp="1"/>
          </p:cNvSpPr>
          <p:nvPr>
            <p:ph type="title" orient="vert"/>
          </p:nvPr>
        </p:nvSpPr>
        <p:spPr>
          <a:xfrm>
            <a:off x="8839200" y="274648"/>
            <a:ext cx="2743200" cy="5851525"/>
          </a:xfrm>
          <a:effectLst/>
        </p:spPr>
        <p:txBody>
          <a:bodyPr vert="eaVert"/>
          <a:lstStyle/>
          <a:p>
            <a:r>
              <a:rPr lang="ru-RU">
                <a:effectLst/>
              </a:rPr>
              <a:t>Образец заголовка</a:t>
            </a:r>
          </a:p>
        </p:txBody>
      </p:sp>
      <p:sp>
        <p:nvSpPr>
          <p:cNvPr id="3" name="Вертикальный текст 2"/>
          <p:cNvSpPr>
            <a:spLocks noGrp="1"/>
          </p:cNvSpPr>
          <p:nvPr>
            <p:ph type="body" orient="vert" idx="1"/>
          </p:nvPr>
        </p:nvSpPr>
        <p:spPr>
          <a:xfrm>
            <a:off x="609600" y="274648"/>
            <a:ext cx="8026400" cy="5851525"/>
          </a:xfrm>
          <a:effectLst/>
        </p:spPr>
        <p:txBody>
          <a:bodyPr vert="eaVert"/>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Rectangle 4">
            <a:extLst>
              <a:ext uri="{FF2B5EF4-FFF2-40B4-BE49-F238E27FC236}">
                <a16:creationId xmlns:a16="http://schemas.microsoft.com/office/drawing/2014/main" id="{1D758421-C9B1-4019-822C-B100782022B6}"/>
              </a:ext>
            </a:extLst>
          </p:cNvPr>
          <p:cNvSpPr>
            <a:spLocks noGrp="1" noChangeArrowheads="1"/>
          </p:cNvSpPr>
          <p:nvPr>
            <p:ph type="dt" sz="half" idx="10"/>
          </p:nvPr>
        </p:nvSpPr>
        <p:spPr>
          <a:effectLst/>
        </p:spPr>
        <p:txBody>
          <a:bodyPr/>
          <a:lstStyle>
            <a:lvl1pPr>
              <a:defRPr>
                <a:effectLst/>
              </a:defRPr>
            </a:lvl1pPr>
          </a:lstStyle>
          <a:p>
            <a:pPr>
              <a:defRPr>
                <a:effectLst/>
              </a:defRPr>
            </a:pPr>
            <a:fld id="{D541FA7F-E700-4E49-BA9B-82C7F35873C4}" type="datetimeFigureOut">
              <a:rPr lang="ru-RU" altLang="ru-RU">
                <a:effectLst/>
              </a:rPr>
              <a:pPr>
                <a:defRPr>
                  <a:effectLst/>
                </a:defRPr>
              </a:pPr>
              <a:t>02.07.2019</a:t>
            </a:fld>
            <a:endParaRPr lang="ru-RU" altLang="ru-RU">
              <a:effectLst/>
            </a:endParaRPr>
          </a:p>
        </p:txBody>
      </p:sp>
      <p:sp>
        <p:nvSpPr>
          <p:cNvPr id="5" name="Rectangle 5">
            <a:extLst>
              <a:ext uri="{FF2B5EF4-FFF2-40B4-BE49-F238E27FC236}">
                <a16:creationId xmlns:a16="http://schemas.microsoft.com/office/drawing/2014/main" id="{B525161D-ED87-4017-92EE-EA6A2A63B62F}"/>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6" name="Rectangle 6">
            <a:extLst>
              <a:ext uri="{FF2B5EF4-FFF2-40B4-BE49-F238E27FC236}">
                <a16:creationId xmlns:a16="http://schemas.microsoft.com/office/drawing/2014/main" id="{146BD8F7-8C4D-4F5F-9245-B297ADE0C3EE}"/>
              </a:ext>
            </a:extLst>
          </p:cNvPr>
          <p:cNvSpPr>
            <a:spLocks noGrp="1" noChangeArrowheads="1"/>
          </p:cNvSpPr>
          <p:nvPr>
            <p:ph type="sldNum" sz="quarter" idx="12"/>
          </p:nvPr>
        </p:nvSpPr>
        <p:spPr>
          <a:effectLst/>
        </p:spPr>
        <p:txBody>
          <a:bodyPr/>
          <a:lstStyle>
            <a:lvl1pPr>
              <a:defRPr>
                <a:effectLst/>
              </a:defRPr>
            </a:lvl1pPr>
          </a:lstStyle>
          <a:p>
            <a:pPr>
              <a:defRPr>
                <a:effectLst/>
              </a:defRPr>
            </a:pPr>
            <a:fld id="{A8550C34-B5E9-46D9-A9B0-F4B709481FF6}"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18891385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xfrm>
            <a:off x="609600" y="274638"/>
            <a:ext cx="10972800" cy="1143000"/>
          </a:xfrm>
          <a:effectLst/>
        </p:spPr>
        <p:txBody>
          <a:bodyPr/>
          <a:lstStyle/>
          <a:p>
            <a:r>
              <a:rPr lang="ru-RU">
                <a:effectLst/>
              </a:rPr>
              <a:t>Образец заголовка</a:t>
            </a:r>
          </a:p>
        </p:txBody>
      </p:sp>
      <p:sp>
        <p:nvSpPr>
          <p:cNvPr id="3" name="Объект 2"/>
          <p:cNvSpPr>
            <a:spLocks noGrp="1"/>
          </p:cNvSpPr>
          <p:nvPr>
            <p:ph sz="half" idx="1"/>
          </p:nvPr>
        </p:nvSpPr>
        <p:spPr>
          <a:xfrm>
            <a:off x="609600" y="1600206"/>
            <a:ext cx="5384800" cy="4525963"/>
          </a:xfrm>
          <a:effectLst/>
        </p:spPr>
        <p:txBody>
          <a:body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Текст 3"/>
          <p:cNvSpPr>
            <a:spLocks noGrp="1"/>
          </p:cNvSpPr>
          <p:nvPr>
            <p:ph type="body" sz="half" idx="2"/>
          </p:nvPr>
        </p:nvSpPr>
        <p:spPr>
          <a:xfrm>
            <a:off x="6197600" y="1600206"/>
            <a:ext cx="5384800" cy="4525963"/>
          </a:xfrm>
          <a:effectLst/>
        </p:spPr>
        <p:txBody>
          <a:body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5" name="Rectangle 4">
            <a:extLst>
              <a:ext uri="{FF2B5EF4-FFF2-40B4-BE49-F238E27FC236}">
                <a16:creationId xmlns:a16="http://schemas.microsoft.com/office/drawing/2014/main" id="{2B5103EC-F07E-40E3-9B93-721D051C93EA}"/>
              </a:ext>
            </a:extLst>
          </p:cNvPr>
          <p:cNvSpPr>
            <a:spLocks noGrp="1" noChangeArrowheads="1"/>
          </p:cNvSpPr>
          <p:nvPr>
            <p:ph type="dt" sz="half" idx="10"/>
          </p:nvPr>
        </p:nvSpPr>
        <p:spPr>
          <a:effectLst/>
        </p:spPr>
        <p:txBody>
          <a:bodyPr/>
          <a:lstStyle>
            <a:lvl1pPr>
              <a:defRPr>
                <a:effectLst/>
              </a:defRPr>
            </a:lvl1pPr>
          </a:lstStyle>
          <a:p>
            <a:pPr>
              <a:defRPr>
                <a:effectLst/>
              </a:defRPr>
            </a:pPr>
            <a:fld id="{1D350B5B-F1D8-46BB-A02F-8F955189D239}" type="datetimeFigureOut">
              <a:rPr lang="ru-RU" altLang="ru-RU">
                <a:effectLst/>
              </a:rPr>
              <a:pPr>
                <a:defRPr>
                  <a:effectLst/>
                </a:defRPr>
              </a:pPr>
              <a:t>02.07.2019</a:t>
            </a:fld>
            <a:endParaRPr lang="ru-RU" altLang="ru-RU">
              <a:effectLst/>
            </a:endParaRPr>
          </a:p>
        </p:txBody>
      </p:sp>
      <p:sp>
        <p:nvSpPr>
          <p:cNvPr id="6" name="Rectangle 5">
            <a:extLst>
              <a:ext uri="{FF2B5EF4-FFF2-40B4-BE49-F238E27FC236}">
                <a16:creationId xmlns:a16="http://schemas.microsoft.com/office/drawing/2014/main" id="{14FFEBE7-8F2A-483A-B393-E61F0DE13FFA}"/>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7" name="Rectangle 6">
            <a:extLst>
              <a:ext uri="{FF2B5EF4-FFF2-40B4-BE49-F238E27FC236}">
                <a16:creationId xmlns:a16="http://schemas.microsoft.com/office/drawing/2014/main" id="{23C0E535-1815-4515-9C16-19A15DAEBB93}"/>
              </a:ext>
            </a:extLst>
          </p:cNvPr>
          <p:cNvSpPr>
            <a:spLocks noGrp="1" noChangeArrowheads="1"/>
          </p:cNvSpPr>
          <p:nvPr>
            <p:ph type="sldNum" sz="quarter" idx="12"/>
          </p:nvPr>
        </p:nvSpPr>
        <p:spPr>
          <a:effectLst/>
        </p:spPr>
        <p:txBody>
          <a:bodyPr/>
          <a:lstStyle>
            <a:lvl1pPr>
              <a:defRPr>
                <a:effectLst/>
              </a:defRPr>
            </a:lvl1pPr>
          </a:lstStyle>
          <a:p>
            <a:pPr>
              <a:defRPr>
                <a:effectLst/>
              </a:defRPr>
            </a:pPr>
            <a:fld id="{734C3B95-63F4-4BF4-9C3F-09D4CC72E616}"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26311834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a:effectLst/>
      </p:grpSpPr>
      <p:sp>
        <p:nvSpPr>
          <p:cNvPr id="3" name="Shape 10">
            <a:extLst>
              <a:ext uri="{FF2B5EF4-FFF2-40B4-BE49-F238E27FC236}">
                <a16:creationId xmlns:a16="http://schemas.microsoft.com/office/drawing/2014/main" id="{3ECADA67-5338-4B63-9763-E41E129A63B0}"/>
              </a:ext>
            </a:extLst>
          </p:cNvPr>
          <p:cNvSpPr>
            <a:spLocks noChangeArrowheads="1"/>
          </p:cNvSpPr>
          <p:nvPr/>
        </p:nvSpPr>
        <p:spPr>
          <a:xfrm rot="10800000">
            <a:off x="0" y="5541963"/>
            <a:ext cx="12192000" cy="368300"/>
          </a:xfrm>
          <a:prstGeom prst="rect">
            <a:avLst/>
          </a:prstGeom>
          <a:solidFill>
            <a:srgbClr val="000000">
              <a:alpha val="3529"/>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effectLst/>
                <a:latin typeface="Arial" panose="020B0604020202020204" pitchFamily="34" charset="0"/>
              </a:defRPr>
            </a:lvl1pPr>
            <a:lvl2pPr marL="742950" indent="-285750">
              <a:defRPr>
                <a:solidFill>
                  <a:schemeClr val="tx1"/>
                </a:solidFill>
                <a:effectLst/>
                <a:latin typeface="Arial" panose="020B0604020202020204" pitchFamily="34" charset="0"/>
              </a:defRPr>
            </a:lvl2pPr>
            <a:lvl3pPr marL="1143000" indent="-228600">
              <a:defRPr>
                <a:solidFill>
                  <a:schemeClr val="tx1"/>
                </a:solidFill>
                <a:effectLst/>
                <a:latin typeface="Arial" panose="020B0604020202020204" pitchFamily="34" charset="0"/>
              </a:defRPr>
            </a:lvl3pPr>
            <a:lvl4pPr marL="1600200" indent="-228600">
              <a:defRPr>
                <a:solidFill>
                  <a:schemeClr val="tx1"/>
                </a:solidFill>
                <a:effectLst/>
                <a:latin typeface="Arial" panose="020B0604020202020204" pitchFamily="34" charset="0"/>
              </a:defRPr>
            </a:lvl4pPr>
            <a:lvl5pPr marL="2057400" indent="-228600">
              <a:defRPr>
                <a:solidFill>
                  <a:schemeClr val="tx1"/>
                </a:solidFill>
                <a:effectLst/>
                <a:latin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Arial" panose="020B0604020202020204" pitchFamily="34" charset="0"/>
              </a:defRPr>
            </a:lvl9pPr>
          </a:lstStyle>
          <a:p>
            <a:pPr>
              <a:defRPr>
                <a:effectLst/>
              </a:defRPr>
            </a:pPr>
            <a:endParaRPr lang="ru-RU" altLang="ru-RU" sz="1401">
              <a:effectLst/>
            </a:endParaRPr>
          </a:p>
        </p:txBody>
      </p:sp>
      <p:sp>
        <p:nvSpPr>
          <p:cNvPr id="4" name="Shape 11">
            <a:extLst>
              <a:ext uri="{FF2B5EF4-FFF2-40B4-BE49-F238E27FC236}">
                <a16:creationId xmlns:a16="http://schemas.microsoft.com/office/drawing/2014/main" id="{9778914B-E390-44CC-A2AC-9B06011D656A}"/>
              </a:ext>
            </a:extLst>
          </p:cNvPr>
          <p:cNvSpPr>
            <a:spLocks noChangeArrowheads="1"/>
          </p:cNvSpPr>
          <p:nvPr/>
        </p:nvSpPr>
        <p:spPr>
          <a:xfrm flipH="1">
            <a:off x="0" y="10"/>
            <a:ext cx="12192000" cy="5541963"/>
          </a:xfrm>
          <a:prstGeom prst="rect">
            <a:avLst/>
          </a:prstGeom>
          <a:solidFill>
            <a:srgbClr val="0DB7C4"/>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effectLst/>
                <a:latin typeface="Arial" panose="020B0604020202020204" pitchFamily="34" charset="0"/>
              </a:defRPr>
            </a:lvl1pPr>
            <a:lvl2pPr marL="742950" indent="-285750">
              <a:defRPr>
                <a:solidFill>
                  <a:schemeClr val="tx1"/>
                </a:solidFill>
                <a:effectLst/>
                <a:latin typeface="Arial" panose="020B0604020202020204" pitchFamily="34" charset="0"/>
              </a:defRPr>
            </a:lvl2pPr>
            <a:lvl3pPr marL="1143000" indent="-228600">
              <a:defRPr>
                <a:solidFill>
                  <a:schemeClr val="tx1"/>
                </a:solidFill>
                <a:effectLst/>
                <a:latin typeface="Arial" panose="020B0604020202020204" pitchFamily="34" charset="0"/>
              </a:defRPr>
            </a:lvl3pPr>
            <a:lvl4pPr marL="1600200" indent="-228600">
              <a:defRPr>
                <a:solidFill>
                  <a:schemeClr val="tx1"/>
                </a:solidFill>
                <a:effectLst/>
                <a:latin typeface="Arial" panose="020B0604020202020204" pitchFamily="34" charset="0"/>
              </a:defRPr>
            </a:lvl4pPr>
            <a:lvl5pPr marL="2057400" indent="-228600">
              <a:defRPr>
                <a:solidFill>
                  <a:schemeClr val="tx1"/>
                </a:solidFill>
                <a:effectLst/>
                <a:latin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Arial" panose="020B0604020202020204" pitchFamily="34" charset="0"/>
              </a:defRPr>
            </a:lvl9pPr>
          </a:lstStyle>
          <a:p>
            <a:pPr>
              <a:defRPr>
                <a:effectLst/>
              </a:defRPr>
            </a:pPr>
            <a:endParaRPr lang="ru-RU" altLang="ru-RU" sz="1401">
              <a:effectLst/>
            </a:endParaRPr>
          </a:p>
        </p:txBody>
      </p:sp>
      <p:sp>
        <p:nvSpPr>
          <p:cNvPr id="12" name="Shape 12"/>
          <p:cNvSpPr txBox="1">
            <a:spLocks noGrp="1"/>
          </p:cNvSpPr>
          <p:nvPr>
            <p:ph type="ctrTitle"/>
          </p:nvPr>
        </p:nvSpPr>
        <p:spPr>
          <a:xfrm>
            <a:off x="914406" y="3366977"/>
            <a:ext cx="7079599" cy="1546399"/>
          </a:xfrm>
          <a:prstGeom prst="rect">
            <a:avLst/>
          </a:prstGeom>
          <a:effectLst/>
        </p:spPr>
        <p:txBody>
          <a:bodyPr lIns="91425" tIns="91425" rIns="91425" bIns="91425" anchor="b"/>
          <a:lstStyle>
            <a:lvl1pPr lvl="0">
              <a:spcBef>
                <a:spcPct val="0"/>
              </a:spcBef>
              <a:buClr>
                <a:srgbClr val="FFFFFF"/>
              </a:buClr>
              <a:buSzTx/>
              <a:defRPr sz="6000">
                <a:solidFill>
                  <a:srgbClr val="FFFFFF"/>
                </a:solidFill>
                <a:effectLst/>
              </a:defRPr>
            </a:lvl1pPr>
            <a:lvl2pPr lvl="1">
              <a:spcBef>
                <a:spcPct val="0"/>
              </a:spcBef>
              <a:buClr>
                <a:srgbClr val="FFFFFF"/>
              </a:buClr>
              <a:buSzTx/>
              <a:defRPr sz="6000">
                <a:solidFill>
                  <a:srgbClr val="FFFFFF"/>
                </a:solidFill>
                <a:effectLst/>
              </a:defRPr>
            </a:lvl2pPr>
            <a:lvl3pPr lvl="2">
              <a:spcBef>
                <a:spcPct val="0"/>
              </a:spcBef>
              <a:buClr>
                <a:srgbClr val="FFFFFF"/>
              </a:buClr>
              <a:buSzTx/>
              <a:defRPr sz="6000">
                <a:solidFill>
                  <a:srgbClr val="FFFFFF"/>
                </a:solidFill>
                <a:effectLst/>
              </a:defRPr>
            </a:lvl3pPr>
            <a:lvl4pPr lvl="3">
              <a:spcBef>
                <a:spcPct val="0"/>
              </a:spcBef>
              <a:buClr>
                <a:srgbClr val="FFFFFF"/>
              </a:buClr>
              <a:buSzTx/>
              <a:defRPr sz="6000">
                <a:solidFill>
                  <a:srgbClr val="FFFFFF"/>
                </a:solidFill>
                <a:effectLst/>
              </a:defRPr>
            </a:lvl4pPr>
            <a:lvl5pPr lvl="4">
              <a:spcBef>
                <a:spcPct val="0"/>
              </a:spcBef>
              <a:buClr>
                <a:srgbClr val="FFFFFF"/>
              </a:buClr>
              <a:buSzTx/>
              <a:defRPr sz="6000">
                <a:solidFill>
                  <a:srgbClr val="FFFFFF"/>
                </a:solidFill>
                <a:effectLst/>
              </a:defRPr>
            </a:lvl5pPr>
            <a:lvl6pPr lvl="5">
              <a:spcBef>
                <a:spcPct val="0"/>
              </a:spcBef>
              <a:buClr>
                <a:srgbClr val="FFFFFF"/>
              </a:buClr>
              <a:buSzTx/>
              <a:defRPr sz="6000">
                <a:solidFill>
                  <a:srgbClr val="FFFFFF"/>
                </a:solidFill>
                <a:effectLst/>
              </a:defRPr>
            </a:lvl6pPr>
            <a:lvl7pPr lvl="6">
              <a:spcBef>
                <a:spcPct val="0"/>
              </a:spcBef>
              <a:buClr>
                <a:srgbClr val="FFFFFF"/>
              </a:buClr>
              <a:buSzTx/>
              <a:defRPr sz="6000">
                <a:solidFill>
                  <a:srgbClr val="FFFFFF"/>
                </a:solidFill>
                <a:effectLst/>
              </a:defRPr>
            </a:lvl7pPr>
            <a:lvl8pPr lvl="7">
              <a:spcBef>
                <a:spcPct val="0"/>
              </a:spcBef>
              <a:buClr>
                <a:srgbClr val="FFFFFF"/>
              </a:buClr>
              <a:buSzTx/>
              <a:defRPr sz="6000">
                <a:solidFill>
                  <a:srgbClr val="FFFFFF"/>
                </a:solidFill>
                <a:effectLst/>
              </a:defRPr>
            </a:lvl8pPr>
            <a:lvl9pPr lvl="8">
              <a:spcBef>
                <a:spcPct val="0"/>
              </a:spcBef>
              <a:buClr>
                <a:srgbClr val="FFFFFF"/>
              </a:buClr>
              <a:buSzTx/>
              <a:defRPr sz="6000">
                <a:solidFill>
                  <a:srgbClr val="FFFFFF"/>
                </a:solidFill>
                <a:effectLst/>
              </a:defRPr>
            </a:lvl9pPr>
          </a:lstStyle>
          <a:p>
            <a:endParaRPr>
              <a:effectLst/>
            </a:endParaRPr>
          </a:p>
        </p:txBody>
      </p:sp>
    </p:spTree>
    <p:extLst>
      <p:ext uri="{BB962C8B-B14F-4D97-AF65-F5344CB8AC3E}">
        <p14:creationId xmlns:p14="http://schemas.microsoft.com/office/powerpoint/2010/main" val="14852443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1"/>
        <p:cNvGrpSpPr/>
        <p:nvPr/>
      </p:nvGrpSpPr>
      <p:grpSpPr>
        <a:xfrm>
          <a:off x="0" y="0"/>
          <a:ext cx="0" cy="0"/>
          <a:chOff x="0" y="0"/>
          <a:chExt cx="0" cy="0"/>
        </a:xfrm>
        <a:effectLst/>
      </p:grpSpPr>
      <p:sp>
        <p:nvSpPr>
          <p:cNvPr id="5" name="Shape 32">
            <a:extLst>
              <a:ext uri="{FF2B5EF4-FFF2-40B4-BE49-F238E27FC236}">
                <a16:creationId xmlns:a16="http://schemas.microsoft.com/office/drawing/2014/main" id="{E470E3BE-87D4-4101-BC69-164979083896}"/>
              </a:ext>
            </a:extLst>
          </p:cNvPr>
          <p:cNvSpPr>
            <a:spLocks noChangeArrowheads="1"/>
          </p:cNvSpPr>
          <p:nvPr/>
        </p:nvSpPr>
        <p:spPr>
          <a:xfrm flipH="1">
            <a:off x="5" y="0"/>
            <a:ext cx="893233" cy="6858000"/>
          </a:xfrm>
          <a:prstGeom prst="rect">
            <a:avLst/>
          </a:prstGeom>
          <a:solidFill>
            <a:srgbClr val="000000">
              <a:alpha val="3529"/>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effectLst/>
                <a:latin typeface="Arial" panose="020B0604020202020204" pitchFamily="34" charset="0"/>
              </a:defRPr>
            </a:lvl1pPr>
            <a:lvl2pPr marL="742950" indent="-285750">
              <a:defRPr>
                <a:solidFill>
                  <a:schemeClr val="tx1"/>
                </a:solidFill>
                <a:effectLst/>
                <a:latin typeface="Arial" panose="020B0604020202020204" pitchFamily="34" charset="0"/>
              </a:defRPr>
            </a:lvl2pPr>
            <a:lvl3pPr marL="1143000" indent="-228600">
              <a:defRPr>
                <a:solidFill>
                  <a:schemeClr val="tx1"/>
                </a:solidFill>
                <a:effectLst/>
                <a:latin typeface="Arial" panose="020B0604020202020204" pitchFamily="34" charset="0"/>
              </a:defRPr>
            </a:lvl3pPr>
            <a:lvl4pPr marL="1600200" indent="-228600">
              <a:defRPr>
                <a:solidFill>
                  <a:schemeClr val="tx1"/>
                </a:solidFill>
                <a:effectLst/>
                <a:latin typeface="Arial" panose="020B0604020202020204" pitchFamily="34" charset="0"/>
              </a:defRPr>
            </a:lvl4pPr>
            <a:lvl5pPr marL="2057400" indent="-228600">
              <a:defRPr>
                <a:solidFill>
                  <a:schemeClr val="tx1"/>
                </a:solidFill>
                <a:effectLst/>
                <a:latin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Arial" panose="020B0604020202020204" pitchFamily="34" charset="0"/>
              </a:defRPr>
            </a:lvl9pPr>
          </a:lstStyle>
          <a:p>
            <a:pPr>
              <a:defRPr>
                <a:effectLst/>
              </a:defRPr>
            </a:pPr>
            <a:endParaRPr lang="ru-RU" altLang="ru-RU" sz="1401">
              <a:effectLst/>
            </a:endParaRPr>
          </a:p>
        </p:txBody>
      </p:sp>
      <p:sp>
        <p:nvSpPr>
          <p:cNvPr id="6" name="Shape 33">
            <a:extLst>
              <a:ext uri="{FF2B5EF4-FFF2-40B4-BE49-F238E27FC236}">
                <a16:creationId xmlns:a16="http://schemas.microsoft.com/office/drawing/2014/main" id="{BA9C5109-A2E8-44FD-A814-5EFA81E697EC}"/>
              </a:ext>
            </a:extLst>
          </p:cNvPr>
          <p:cNvSpPr>
            <a:spLocks noChangeArrowheads="1"/>
          </p:cNvSpPr>
          <p:nvPr/>
        </p:nvSpPr>
        <p:spPr>
          <a:xfrm flipH="1">
            <a:off x="5" y="0"/>
            <a:ext cx="893233" cy="1519238"/>
          </a:xfrm>
          <a:prstGeom prst="rect">
            <a:avLst/>
          </a:prstGeom>
          <a:solidFill>
            <a:srgbClr val="0DB7C4"/>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effectLst/>
                <a:latin typeface="Arial" panose="020B0604020202020204" pitchFamily="34" charset="0"/>
              </a:defRPr>
            </a:lvl1pPr>
            <a:lvl2pPr marL="742950" indent="-285750">
              <a:defRPr>
                <a:solidFill>
                  <a:schemeClr val="tx1"/>
                </a:solidFill>
                <a:effectLst/>
                <a:latin typeface="Arial" panose="020B0604020202020204" pitchFamily="34" charset="0"/>
              </a:defRPr>
            </a:lvl2pPr>
            <a:lvl3pPr marL="1143000" indent="-228600">
              <a:defRPr>
                <a:solidFill>
                  <a:schemeClr val="tx1"/>
                </a:solidFill>
                <a:effectLst/>
                <a:latin typeface="Arial" panose="020B0604020202020204" pitchFamily="34" charset="0"/>
              </a:defRPr>
            </a:lvl3pPr>
            <a:lvl4pPr marL="1600200" indent="-228600">
              <a:defRPr>
                <a:solidFill>
                  <a:schemeClr val="tx1"/>
                </a:solidFill>
                <a:effectLst/>
                <a:latin typeface="Arial" panose="020B0604020202020204" pitchFamily="34" charset="0"/>
              </a:defRPr>
            </a:lvl4pPr>
            <a:lvl5pPr marL="2057400" indent="-228600">
              <a:defRPr>
                <a:solidFill>
                  <a:schemeClr val="tx1"/>
                </a:solidFill>
                <a:effectLst/>
                <a:latin typeface="Arial" panose="020B0604020202020204" pitchFamily="34" charset="0"/>
              </a:defRPr>
            </a:lvl5pPr>
            <a:lvl6pPr marL="2514600" indent="-228600" eaLnBrk="0" fontAlgn="base" hangingPunct="0">
              <a:spcBef>
                <a:spcPct val="0"/>
              </a:spcBef>
              <a:spcAft>
                <a:spcPct val="0"/>
              </a:spcAft>
              <a:defRPr>
                <a:solidFill>
                  <a:schemeClr val="tx1"/>
                </a:solidFill>
                <a:effectLst/>
                <a:latin typeface="Arial" panose="020B0604020202020204" pitchFamily="34" charset="0"/>
              </a:defRPr>
            </a:lvl6pPr>
            <a:lvl7pPr marL="2971800" indent="-228600" eaLnBrk="0" fontAlgn="base" hangingPunct="0">
              <a:spcBef>
                <a:spcPct val="0"/>
              </a:spcBef>
              <a:spcAft>
                <a:spcPct val="0"/>
              </a:spcAft>
              <a:defRPr>
                <a:solidFill>
                  <a:schemeClr val="tx1"/>
                </a:solidFill>
                <a:effectLst/>
                <a:latin typeface="Arial" panose="020B0604020202020204" pitchFamily="34" charset="0"/>
              </a:defRPr>
            </a:lvl7pPr>
            <a:lvl8pPr marL="3429000" indent="-228600" eaLnBrk="0" fontAlgn="base" hangingPunct="0">
              <a:spcBef>
                <a:spcPct val="0"/>
              </a:spcBef>
              <a:spcAft>
                <a:spcPct val="0"/>
              </a:spcAft>
              <a:defRPr>
                <a:solidFill>
                  <a:schemeClr val="tx1"/>
                </a:solidFill>
                <a:effectLst/>
                <a:latin typeface="Arial" panose="020B0604020202020204" pitchFamily="34" charset="0"/>
              </a:defRPr>
            </a:lvl8pPr>
            <a:lvl9pPr marL="3886200" indent="-228600" eaLnBrk="0" fontAlgn="base" hangingPunct="0">
              <a:spcBef>
                <a:spcPct val="0"/>
              </a:spcBef>
              <a:spcAft>
                <a:spcPct val="0"/>
              </a:spcAft>
              <a:defRPr>
                <a:solidFill>
                  <a:schemeClr val="tx1"/>
                </a:solidFill>
                <a:effectLst/>
                <a:latin typeface="Arial" panose="020B0604020202020204" pitchFamily="34" charset="0"/>
              </a:defRPr>
            </a:lvl9pPr>
          </a:lstStyle>
          <a:p>
            <a:pPr>
              <a:defRPr>
                <a:effectLst/>
              </a:defRPr>
            </a:pPr>
            <a:endParaRPr lang="ru-RU" altLang="ru-RU" sz="1401">
              <a:effectLst/>
            </a:endParaRPr>
          </a:p>
        </p:txBody>
      </p:sp>
      <p:sp>
        <p:nvSpPr>
          <p:cNvPr id="34" name="Shape 34"/>
          <p:cNvSpPr txBox="1">
            <a:spLocks noGrp="1"/>
          </p:cNvSpPr>
          <p:nvPr>
            <p:ph type="title"/>
          </p:nvPr>
        </p:nvSpPr>
        <p:spPr>
          <a:xfrm>
            <a:off x="1125900" y="7480"/>
            <a:ext cx="4736800" cy="1519999"/>
          </a:xfrm>
          <a:prstGeom prst="rect">
            <a:avLst/>
          </a:prstGeom>
          <a:effectLst/>
        </p:spPr>
        <p:txBody>
          <a:bodyPr lIns="91425" tIns="91425" rIns="91425" bIns="91425" anchor="b"/>
          <a:lstStyle>
            <a:lvl1pPr lvl="0">
              <a:spcBef>
                <a:spcPct val="0"/>
              </a:spcBef>
              <a:defRPr>
                <a:effectLst/>
              </a:defRPr>
            </a:lvl1pPr>
            <a:lvl2pPr lvl="1">
              <a:spcBef>
                <a:spcPct val="0"/>
              </a:spcBef>
              <a:defRPr>
                <a:effectLst/>
              </a:defRPr>
            </a:lvl2pPr>
            <a:lvl3pPr lvl="2">
              <a:spcBef>
                <a:spcPct val="0"/>
              </a:spcBef>
              <a:defRPr>
                <a:effectLst/>
              </a:defRPr>
            </a:lvl3pPr>
            <a:lvl4pPr lvl="3">
              <a:spcBef>
                <a:spcPct val="0"/>
              </a:spcBef>
              <a:defRPr>
                <a:effectLst/>
              </a:defRPr>
            </a:lvl4pPr>
            <a:lvl5pPr lvl="4">
              <a:spcBef>
                <a:spcPct val="0"/>
              </a:spcBef>
              <a:defRPr>
                <a:effectLst/>
              </a:defRPr>
            </a:lvl5pPr>
            <a:lvl6pPr lvl="5">
              <a:spcBef>
                <a:spcPct val="0"/>
              </a:spcBef>
              <a:defRPr>
                <a:effectLst/>
              </a:defRPr>
            </a:lvl6pPr>
            <a:lvl7pPr lvl="6">
              <a:spcBef>
                <a:spcPct val="0"/>
              </a:spcBef>
              <a:defRPr>
                <a:effectLst/>
              </a:defRPr>
            </a:lvl7pPr>
            <a:lvl8pPr lvl="7">
              <a:spcBef>
                <a:spcPct val="0"/>
              </a:spcBef>
              <a:defRPr>
                <a:effectLst/>
              </a:defRPr>
            </a:lvl8pPr>
            <a:lvl9pPr lvl="8">
              <a:spcBef>
                <a:spcPct val="0"/>
              </a:spcBef>
              <a:defRPr>
                <a:effectLst/>
              </a:defRPr>
            </a:lvl9pPr>
          </a:lstStyle>
          <a:p>
            <a:endParaRPr>
              <a:effectLst/>
            </a:endParaRPr>
          </a:p>
        </p:txBody>
      </p:sp>
      <p:sp>
        <p:nvSpPr>
          <p:cNvPr id="35" name="Shape 35"/>
          <p:cNvSpPr txBox="1">
            <a:spLocks noGrp="1"/>
          </p:cNvSpPr>
          <p:nvPr>
            <p:ph type="body" idx="1"/>
          </p:nvPr>
        </p:nvSpPr>
        <p:spPr>
          <a:xfrm>
            <a:off x="1125900" y="2045675"/>
            <a:ext cx="3739599" cy="4428800"/>
          </a:xfrm>
          <a:prstGeom prst="rect">
            <a:avLst/>
          </a:prstGeom>
          <a:effectLst/>
        </p:spPr>
        <p:txBody>
          <a:bodyPr lIns="91425" tIns="91425" rIns="91425" bIns="91425"/>
          <a:lstStyle>
            <a:lvl1pPr lvl="0">
              <a:spcBef>
                <a:spcPct val="0"/>
              </a:spcBef>
              <a:buSzTx/>
              <a:defRPr sz="2000">
                <a:effectLst/>
              </a:defRPr>
            </a:lvl1pPr>
            <a:lvl2pPr lvl="1">
              <a:spcBef>
                <a:spcPct val="0"/>
              </a:spcBef>
              <a:buSzTx/>
              <a:defRPr sz="2000">
                <a:effectLst/>
              </a:defRPr>
            </a:lvl2pPr>
            <a:lvl3pPr lvl="2">
              <a:spcBef>
                <a:spcPct val="0"/>
              </a:spcBef>
              <a:buSzTx/>
              <a:defRPr sz="2000">
                <a:effectLst/>
              </a:defRPr>
            </a:lvl3pPr>
            <a:lvl4pPr lvl="3">
              <a:spcBef>
                <a:spcPct val="0"/>
              </a:spcBef>
              <a:buSzTx/>
              <a:defRPr sz="2000">
                <a:effectLst/>
              </a:defRPr>
            </a:lvl4pPr>
            <a:lvl5pPr lvl="4">
              <a:spcBef>
                <a:spcPct val="0"/>
              </a:spcBef>
              <a:buSzTx/>
              <a:defRPr sz="2000">
                <a:effectLst/>
              </a:defRPr>
            </a:lvl5pPr>
            <a:lvl6pPr lvl="5">
              <a:spcBef>
                <a:spcPct val="0"/>
              </a:spcBef>
              <a:buSzTx/>
              <a:defRPr sz="2000">
                <a:effectLst/>
              </a:defRPr>
            </a:lvl6pPr>
            <a:lvl7pPr lvl="6">
              <a:spcBef>
                <a:spcPct val="0"/>
              </a:spcBef>
              <a:buSzTx/>
              <a:defRPr sz="2000">
                <a:effectLst/>
              </a:defRPr>
            </a:lvl7pPr>
            <a:lvl8pPr lvl="7">
              <a:spcBef>
                <a:spcPct val="0"/>
              </a:spcBef>
              <a:buSzTx/>
              <a:defRPr sz="2000">
                <a:effectLst/>
              </a:defRPr>
            </a:lvl8pPr>
            <a:lvl9pPr lvl="8">
              <a:spcBef>
                <a:spcPct val="0"/>
              </a:spcBef>
              <a:buSzTx/>
              <a:defRPr sz="2000">
                <a:effectLst/>
              </a:defRPr>
            </a:lvl9pPr>
          </a:lstStyle>
          <a:p>
            <a:endParaRPr>
              <a:effectLst/>
            </a:endParaRPr>
          </a:p>
        </p:txBody>
      </p:sp>
      <p:sp>
        <p:nvSpPr>
          <p:cNvPr id="36" name="Shape 36"/>
          <p:cNvSpPr txBox="1">
            <a:spLocks noGrp="1"/>
          </p:cNvSpPr>
          <p:nvPr>
            <p:ph type="body" idx="2"/>
          </p:nvPr>
        </p:nvSpPr>
        <p:spPr>
          <a:xfrm>
            <a:off x="5090838" y="2045675"/>
            <a:ext cx="3739599" cy="4428800"/>
          </a:xfrm>
          <a:prstGeom prst="rect">
            <a:avLst/>
          </a:prstGeom>
          <a:effectLst/>
        </p:spPr>
        <p:txBody>
          <a:bodyPr lIns="91425" tIns="91425" rIns="91425" bIns="91425"/>
          <a:lstStyle>
            <a:lvl1pPr lvl="0">
              <a:spcBef>
                <a:spcPct val="0"/>
              </a:spcBef>
              <a:buSzTx/>
              <a:defRPr sz="2000">
                <a:effectLst/>
              </a:defRPr>
            </a:lvl1pPr>
            <a:lvl2pPr lvl="1">
              <a:spcBef>
                <a:spcPct val="0"/>
              </a:spcBef>
              <a:buSzTx/>
              <a:defRPr sz="2000">
                <a:effectLst/>
              </a:defRPr>
            </a:lvl2pPr>
            <a:lvl3pPr lvl="2">
              <a:spcBef>
                <a:spcPct val="0"/>
              </a:spcBef>
              <a:buSzTx/>
              <a:defRPr sz="2000">
                <a:effectLst/>
              </a:defRPr>
            </a:lvl3pPr>
            <a:lvl4pPr lvl="3">
              <a:spcBef>
                <a:spcPct val="0"/>
              </a:spcBef>
              <a:buSzTx/>
              <a:defRPr sz="2000">
                <a:effectLst/>
              </a:defRPr>
            </a:lvl4pPr>
            <a:lvl5pPr lvl="4">
              <a:spcBef>
                <a:spcPct val="0"/>
              </a:spcBef>
              <a:buSzTx/>
              <a:defRPr sz="2000">
                <a:effectLst/>
              </a:defRPr>
            </a:lvl5pPr>
            <a:lvl6pPr lvl="5">
              <a:spcBef>
                <a:spcPct val="0"/>
              </a:spcBef>
              <a:buSzTx/>
              <a:defRPr sz="2000">
                <a:effectLst/>
              </a:defRPr>
            </a:lvl6pPr>
            <a:lvl7pPr lvl="6">
              <a:spcBef>
                <a:spcPct val="0"/>
              </a:spcBef>
              <a:buSzTx/>
              <a:defRPr sz="2000">
                <a:effectLst/>
              </a:defRPr>
            </a:lvl7pPr>
            <a:lvl8pPr lvl="7">
              <a:spcBef>
                <a:spcPct val="0"/>
              </a:spcBef>
              <a:buSzTx/>
              <a:defRPr sz="2000">
                <a:effectLst/>
              </a:defRPr>
            </a:lvl8pPr>
            <a:lvl9pPr lvl="8">
              <a:spcBef>
                <a:spcPct val="0"/>
              </a:spcBef>
              <a:buSzTx/>
              <a:defRPr sz="2000">
                <a:effectLst/>
              </a:defRPr>
            </a:lvl9pPr>
          </a:lstStyle>
          <a:p>
            <a:endParaRPr>
              <a:effectLst/>
            </a:endParaRPr>
          </a:p>
        </p:txBody>
      </p:sp>
      <p:sp>
        <p:nvSpPr>
          <p:cNvPr id="7" name="Shape 37">
            <a:extLst>
              <a:ext uri="{FF2B5EF4-FFF2-40B4-BE49-F238E27FC236}">
                <a16:creationId xmlns:a16="http://schemas.microsoft.com/office/drawing/2014/main" id="{2C8B3212-2AE6-4BC0-818D-5D6AD6710C36}"/>
              </a:ext>
            </a:extLst>
          </p:cNvPr>
          <p:cNvSpPr txBox="1">
            <a:spLocks noGrp="1"/>
          </p:cNvSpPr>
          <p:nvPr>
            <p:ph type="sldNum" idx="10"/>
          </p:nvPr>
        </p:nvSpPr>
        <p:spPr>
          <a:xfrm>
            <a:off x="5" y="0"/>
            <a:ext cx="893233" cy="1519238"/>
          </a:xfrm>
          <a:effectLst/>
        </p:spPr>
        <p:txBody>
          <a:bodyPr lIns="91425" tIns="91425" rIns="91425" bIns="91425" anchor="b">
            <a:noAutofit/>
          </a:bodyPr>
          <a:lstStyle>
            <a:lvl1pPr>
              <a:defRPr sz="2400">
                <a:effectLst/>
              </a:defRPr>
            </a:lvl1pPr>
          </a:lstStyle>
          <a:p>
            <a:pPr>
              <a:defRPr>
                <a:effectLst/>
              </a:defRPr>
            </a:pPr>
            <a:fld id="{B42E7210-3C66-40F6-8ABF-D999675BD4D2}" type="slidenum">
              <a:rPr lang="en">
                <a:effectLst/>
              </a:rPr>
              <a:pPr>
                <a:defRPr>
                  <a:effectLst/>
                </a:defRPr>
              </a:pPr>
              <a:t>‹#›</a:t>
            </a:fld>
            <a:endParaRPr lang="en">
              <a:effectLst/>
            </a:endParaRPr>
          </a:p>
        </p:txBody>
      </p:sp>
    </p:spTree>
    <p:extLst>
      <p:ext uri="{BB962C8B-B14F-4D97-AF65-F5344CB8AC3E}">
        <p14:creationId xmlns:p14="http://schemas.microsoft.com/office/powerpoint/2010/main" val="3845597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effectLst/>
        </p:spPr>
        <p:txBody>
          <a:bodyPr/>
          <a:lstStyle/>
          <a:p>
            <a:r>
              <a:rPr lang="ru-RU">
                <a:effectLst/>
              </a:rPr>
              <a:t>Образец заголовка</a:t>
            </a:r>
          </a:p>
        </p:txBody>
      </p:sp>
      <p:sp>
        <p:nvSpPr>
          <p:cNvPr id="3" name="Объект 2"/>
          <p:cNvSpPr>
            <a:spLocks noGrp="1"/>
          </p:cNvSpPr>
          <p:nvPr>
            <p:ph idx="1"/>
          </p:nvPr>
        </p:nvSpPr>
        <p:spPr>
          <a:effectLst/>
        </p:spPr>
        <p:txBody>
          <a:body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Rectangle 4">
            <a:extLst>
              <a:ext uri="{FF2B5EF4-FFF2-40B4-BE49-F238E27FC236}">
                <a16:creationId xmlns:a16="http://schemas.microsoft.com/office/drawing/2014/main" id="{128A194F-7EC8-4CDD-96C1-2591C9C11E71}"/>
              </a:ext>
            </a:extLst>
          </p:cNvPr>
          <p:cNvSpPr>
            <a:spLocks noGrp="1" noChangeArrowheads="1"/>
          </p:cNvSpPr>
          <p:nvPr>
            <p:ph type="dt" sz="half" idx="10"/>
          </p:nvPr>
        </p:nvSpPr>
        <p:spPr>
          <a:effectLst/>
        </p:spPr>
        <p:txBody>
          <a:bodyPr/>
          <a:lstStyle>
            <a:lvl1pPr>
              <a:defRPr>
                <a:effectLst/>
              </a:defRPr>
            </a:lvl1pPr>
          </a:lstStyle>
          <a:p>
            <a:pPr>
              <a:defRPr>
                <a:effectLst/>
              </a:defRPr>
            </a:pPr>
            <a:fld id="{D9334594-FC74-40D1-A9BB-7362172F81D0}" type="datetimeFigureOut">
              <a:rPr lang="ru-RU" altLang="ru-RU">
                <a:effectLst/>
              </a:rPr>
              <a:pPr>
                <a:defRPr>
                  <a:effectLst/>
                </a:defRPr>
              </a:pPr>
              <a:t>02.07.2019</a:t>
            </a:fld>
            <a:endParaRPr lang="ru-RU" altLang="ru-RU">
              <a:effectLst/>
            </a:endParaRPr>
          </a:p>
        </p:txBody>
      </p:sp>
      <p:sp>
        <p:nvSpPr>
          <p:cNvPr id="5" name="Rectangle 5">
            <a:extLst>
              <a:ext uri="{FF2B5EF4-FFF2-40B4-BE49-F238E27FC236}">
                <a16:creationId xmlns:a16="http://schemas.microsoft.com/office/drawing/2014/main" id="{A0305B3B-5A5B-419D-A006-72A9035A0BE0}"/>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6" name="Rectangle 6">
            <a:extLst>
              <a:ext uri="{FF2B5EF4-FFF2-40B4-BE49-F238E27FC236}">
                <a16:creationId xmlns:a16="http://schemas.microsoft.com/office/drawing/2014/main" id="{562514E7-7C3A-4388-A47B-CD2F35DBABD7}"/>
              </a:ext>
            </a:extLst>
          </p:cNvPr>
          <p:cNvSpPr>
            <a:spLocks noGrp="1" noChangeArrowheads="1"/>
          </p:cNvSpPr>
          <p:nvPr>
            <p:ph type="sldNum" sz="quarter" idx="12"/>
          </p:nvPr>
        </p:nvSpPr>
        <p:spPr>
          <a:effectLst/>
        </p:spPr>
        <p:txBody>
          <a:bodyPr/>
          <a:lstStyle>
            <a:lvl1pPr>
              <a:defRPr>
                <a:effectLst/>
              </a:defRPr>
            </a:lvl1pPr>
          </a:lstStyle>
          <a:p>
            <a:pPr>
              <a:defRPr>
                <a:effectLst/>
              </a:defRPr>
            </a:pPr>
            <a:fld id="{2452FFF7-07F9-4E3A-84C1-8DF1AE2AA867}"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16692802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xfrm>
            <a:off x="963084" y="4406910"/>
            <a:ext cx="10363200" cy="1362075"/>
          </a:xfrm>
          <a:effectLst/>
        </p:spPr>
        <p:txBody>
          <a:bodyPr anchor="t"/>
          <a:lstStyle>
            <a:lvl1pPr algn="l">
              <a:defRPr sz="4000" b="1" cap="all">
                <a:effectLst/>
              </a:defRPr>
            </a:lvl1pPr>
          </a:lstStyle>
          <a:p>
            <a:r>
              <a:rPr lang="ru-RU">
                <a:effectLst/>
              </a:rPr>
              <a:t>Образец заголовка</a:t>
            </a:r>
          </a:p>
        </p:txBody>
      </p:sp>
      <p:sp>
        <p:nvSpPr>
          <p:cNvPr id="3" name="Текст 2"/>
          <p:cNvSpPr>
            <a:spLocks noGrp="1"/>
          </p:cNvSpPr>
          <p:nvPr>
            <p:ph type="body" idx="1"/>
          </p:nvPr>
        </p:nvSpPr>
        <p:spPr>
          <a:xfrm>
            <a:off x="963084" y="2906713"/>
            <a:ext cx="10363200" cy="1500187"/>
          </a:xfrm>
          <a:effectLst/>
        </p:spPr>
        <p:txBody>
          <a:bodyPr anchor="b"/>
          <a:lstStyle>
            <a:lvl1pPr marL="0" indent="0">
              <a:buNone/>
              <a:defRPr sz="2000">
                <a:effectLst/>
              </a:defRPr>
            </a:lvl1pPr>
            <a:lvl2pPr marL="457220" indent="0">
              <a:buNone/>
              <a:defRPr sz="1801">
                <a:effectLst/>
              </a:defRPr>
            </a:lvl2pPr>
            <a:lvl3pPr marL="914441" indent="0">
              <a:buNone/>
              <a:defRPr sz="1600">
                <a:effectLst/>
              </a:defRPr>
            </a:lvl3pPr>
            <a:lvl4pPr marL="1371660" indent="0">
              <a:buNone/>
              <a:defRPr sz="1401">
                <a:effectLst/>
              </a:defRPr>
            </a:lvl4pPr>
            <a:lvl5pPr marL="1828880" indent="0">
              <a:buNone/>
              <a:defRPr sz="1401">
                <a:effectLst/>
              </a:defRPr>
            </a:lvl5pPr>
            <a:lvl6pPr marL="2286101" indent="0">
              <a:buNone/>
              <a:defRPr sz="1401">
                <a:effectLst/>
              </a:defRPr>
            </a:lvl6pPr>
            <a:lvl7pPr marL="2743323" indent="0">
              <a:buNone/>
              <a:defRPr sz="1401">
                <a:effectLst/>
              </a:defRPr>
            </a:lvl7pPr>
            <a:lvl8pPr marL="3200542" indent="0">
              <a:buNone/>
              <a:defRPr sz="1401">
                <a:effectLst/>
              </a:defRPr>
            </a:lvl8pPr>
            <a:lvl9pPr marL="3657762" indent="0">
              <a:buNone/>
              <a:defRPr sz="1401">
                <a:effectLst/>
              </a:defRPr>
            </a:lvl9pPr>
          </a:lstStyle>
          <a:p>
            <a:pPr lvl="0"/>
            <a:r>
              <a:rPr lang="ru-RU">
                <a:effectLst/>
              </a:rPr>
              <a:t>Образец текста</a:t>
            </a:r>
          </a:p>
        </p:txBody>
      </p:sp>
      <p:sp>
        <p:nvSpPr>
          <p:cNvPr id="4" name="Rectangle 4">
            <a:extLst>
              <a:ext uri="{FF2B5EF4-FFF2-40B4-BE49-F238E27FC236}">
                <a16:creationId xmlns:a16="http://schemas.microsoft.com/office/drawing/2014/main" id="{751C5803-A8D7-49D6-8C6E-7DAF11C98597}"/>
              </a:ext>
            </a:extLst>
          </p:cNvPr>
          <p:cNvSpPr>
            <a:spLocks noGrp="1" noChangeArrowheads="1"/>
          </p:cNvSpPr>
          <p:nvPr>
            <p:ph type="dt" sz="half" idx="10"/>
          </p:nvPr>
        </p:nvSpPr>
        <p:spPr>
          <a:effectLst/>
        </p:spPr>
        <p:txBody>
          <a:bodyPr/>
          <a:lstStyle>
            <a:lvl1pPr>
              <a:defRPr>
                <a:effectLst/>
              </a:defRPr>
            </a:lvl1pPr>
          </a:lstStyle>
          <a:p>
            <a:pPr>
              <a:defRPr>
                <a:effectLst/>
              </a:defRPr>
            </a:pPr>
            <a:fld id="{DCBCA26C-3B89-4440-8659-DDC20AEC2CE7}" type="datetimeFigureOut">
              <a:rPr lang="ru-RU" altLang="ru-RU">
                <a:effectLst/>
              </a:rPr>
              <a:pPr>
                <a:defRPr>
                  <a:effectLst/>
                </a:defRPr>
              </a:pPr>
              <a:t>02.07.2019</a:t>
            </a:fld>
            <a:endParaRPr lang="ru-RU" altLang="ru-RU">
              <a:effectLst/>
            </a:endParaRPr>
          </a:p>
        </p:txBody>
      </p:sp>
      <p:sp>
        <p:nvSpPr>
          <p:cNvPr id="5" name="Rectangle 5">
            <a:extLst>
              <a:ext uri="{FF2B5EF4-FFF2-40B4-BE49-F238E27FC236}">
                <a16:creationId xmlns:a16="http://schemas.microsoft.com/office/drawing/2014/main" id="{F4D6E991-5A6B-405C-977F-46984A38FB79}"/>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6" name="Rectangle 6">
            <a:extLst>
              <a:ext uri="{FF2B5EF4-FFF2-40B4-BE49-F238E27FC236}">
                <a16:creationId xmlns:a16="http://schemas.microsoft.com/office/drawing/2014/main" id="{538ABDEE-2323-4A4D-9695-E0BBCB564A30}"/>
              </a:ext>
            </a:extLst>
          </p:cNvPr>
          <p:cNvSpPr>
            <a:spLocks noGrp="1" noChangeArrowheads="1"/>
          </p:cNvSpPr>
          <p:nvPr>
            <p:ph type="sldNum" sz="quarter" idx="12"/>
          </p:nvPr>
        </p:nvSpPr>
        <p:spPr>
          <a:effectLst/>
        </p:spPr>
        <p:txBody>
          <a:bodyPr/>
          <a:lstStyle>
            <a:lvl1pPr>
              <a:defRPr>
                <a:effectLst/>
              </a:defRPr>
            </a:lvl1pPr>
          </a:lstStyle>
          <a:p>
            <a:pPr>
              <a:defRPr>
                <a:effectLst/>
              </a:defRPr>
            </a:pPr>
            <a:fld id="{9208989F-A306-4D82-9CB1-C1E9EB23E67E}"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32246115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effectLst/>
        </p:spPr>
        <p:txBody>
          <a:bodyPr/>
          <a:lstStyle/>
          <a:p>
            <a:r>
              <a:rPr lang="ru-RU">
                <a:effectLst/>
              </a:rPr>
              <a:t>Образец заголовка</a:t>
            </a:r>
          </a:p>
        </p:txBody>
      </p:sp>
      <p:sp>
        <p:nvSpPr>
          <p:cNvPr id="3" name="Объект 2"/>
          <p:cNvSpPr>
            <a:spLocks noGrp="1"/>
          </p:cNvSpPr>
          <p:nvPr>
            <p:ph sz="half" idx="1"/>
          </p:nvPr>
        </p:nvSpPr>
        <p:spPr>
          <a:xfrm>
            <a:off x="609600" y="1600206"/>
            <a:ext cx="5384800" cy="4525963"/>
          </a:xfrm>
          <a:effectLst/>
        </p:spPr>
        <p:txBody>
          <a:bodyPr/>
          <a:lstStyle>
            <a:lvl1pPr>
              <a:defRPr sz="2800">
                <a:effectLst/>
              </a:defRPr>
            </a:lvl1pPr>
            <a:lvl2pPr>
              <a:defRPr sz="2400">
                <a:effectLst/>
              </a:defRPr>
            </a:lvl2pPr>
            <a:lvl3pPr>
              <a:defRPr sz="2000">
                <a:effectLst/>
              </a:defRPr>
            </a:lvl3pPr>
            <a:lvl4pPr>
              <a:defRPr sz="1801">
                <a:effectLst/>
              </a:defRPr>
            </a:lvl4pPr>
            <a:lvl5pPr>
              <a:defRPr sz="1801">
                <a:effectLst/>
              </a:defRPr>
            </a:lvl5pPr>
            <a:lvl6pPr>
              <a:defRPr sz="1801">
                <a:effectLst/>
              </a:defRPr>
            </a:lvl6pPr>
            <a:lvl7pPr>
              <a:defRPr sz="1801">
                <a:effectLst/>
              </a:defRPr>
            </a:lvl7pPr>
            <a:lvl8pPr>
              <a:defRPr sz="1801">
                <a:effectLst/>
              </a:defRPr>
            </a:lvl8pPr>
            <a:lvl9pPr>
              <a:defRPr sz="1801">
                <a:effectLst/>
              </a:defRPr>
            </a:lvl9p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Объект 3"/>
          <p:cNvSpPr>
            <a:spLocks noGrp="1"/>
          </p:cNvSpPr>
          <p:nvPr>
            <p:ph sz="half" idx="2"/>
          </p:nvPr>
        </p:nvSpPr>
        <p:spPr>
          <a:xfrm>
            <a:off x="6197600" y="1600206"/>
            <a:ext cx="5384800" cy="4525963"/>
          </a:xfrm>
          <a:effectLst/>
        </p:spPr>
        <p:txBody>
          <a:bodyPr/>
          <a:lstStyle>
            <a:lvl1pPr>
              <a:defRPr sz="2800">
                <a:effectLst/>
              </a:defRPr>
            </a:lvl1pPr>
            <a:lvl2pPr>
              <a:defRPr sz="2400">
                <a:effectLst/>
              </a:defRPr>
            </a:lvl2pPr>
            <a:lvl3pPr>
              <a:defRPr sz="2000">
                <a:effectLst/>
              </a:defRPr>
            </a:lvl3pPr>
            <a:lvl4pPr>
              <a:defRPr sz="1801">
                <a:effectLst/>
              </a:defRPr>
            </a:lvl4pPr>
            <a:lvl5pPr>
              <a:defRPr sz="1801">
                <a:effectLst/>
              </a:defRPr>
            </a:lvl5pPr>
            <a:lvl6pPr>
              <a:defRPr sz="1801">
                <a:effectLst/>
              </a:defRPr>
            </a:lvl6pPr>
            <a:lvl7pPr>
              <a:defRPr sz="1801">
                <a:effectLst/>
              </a:defRPr>
            </a:lvl7pPr>
            <a:lvl8pPr>
              <a:defRPr sz="1801">
                <a:effectLst/>
              </a:defRPr>
            </a:lvl8pPr>
            <a:lvl9pPr>
              <a:defRPr sz="1801">
                <a:effectLst/>
              </a:defRPr>
            </a:lvl9p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5" name="Rectangle 4">
            <a:extLst>
              <a:ext uri="{FF2B5EF4-FFF2-40B4-BE49-F238E27FC236}">
                <a16:creationId xmlns:a16="http://schemas.microsoft.com/office/drawing/2014/main" id="{C3B7C771-2823-4630-9A76-E5E76A997CAD}"/>
              </a:ext>
            </a:extLst>
          </p:cNvPr>
          <p:cNvSpPr>
            <a:spLocks noGrp="1" noChangeArrowheads="1"/>
          </p:cNvSpPr>
          <p:nvPr>
            <p:ph type="dt" sz="half" idx="10"/>
          </p:nvPr>
        </p:nvSpPr>
        <p:spPr>
          <a:effectLst/>
        </p:spPr>
        <p:txBody>
          <a:bodyPr/>
          <a:lstStyle>
            <a:lvl1pPr>
              <a:defRPr>
                <a:effectLst/>
              </a:defRPr>
            </a:lvl1pPr>
          </a:lstStyle>
          <a:p>
            <a:pPr>
              <a:defRPr>
                <a:effectLst/>
              </a:defRPr>
            </a:pPr>
            <a:fld id="{828A7ABD-27BE-4F67-9327-D28D80D0DD7F}" type="datetimeFigureOut">
              <a:rPr lang="ru-RU" altLang="ru-RU">
                <a:effectLst/>
              </a:rPr>
              <a:pPr>
                <a:defRPr>
                  <a:effectLst/>
                </a:defRPr>
              </a:pPr>
              <a:t>02.07.2019</a:t>
            </a:fld>
            <a:endParaRPr lang="ru-RU" altLang="ru-RU">
              <a:effectLst/>
            </a:endParaRPr>
          </a:p>
        </p:txBody>
      </p:sp>
      <p:sp>
        <p:nvSpPr>
          <p:cNvPr id="6" name="Rectangle 5">
            <a:extLst>
              <a:ext uri="{FF2B5EF4-FFF2-40B4-BE49-F238E27FC236}">
                <a16:creationId xmlns:a16="http://schemas.microsoft.com/office/drawing/2014/main" id="{FDAB690D-3B14-4926-8E83-DBDE7AD50FA1}"/>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7" name="Rectangle 6">
            <a:extLst>
              <a:ext uri="{FF2B5EF4-FFF2-40B4-BE49-F238E27FC236}">
                <a16:creationId xmlns:a16="http://schemas.microsoft.com/office/drawing/2014/main" id="{BA5D8E78-C483-4664-A54C-63EA2A44EEB6}"/>
              </a:ext>
            </a:extLst>
          </p:cNvPr>
          <p:cNvSpPr>
            <a:spLocks noGrp="1" noChangeArrowheads="1"/>
          </p:cNvSpPr>
          <p:nvPr>
            <p:ph type="sldNum" sz="quarter" idx="12"/>
          </p:nvPr>
        </p:nvSpPr>
        <p:spPr>
          <a:effectLst/>
        </p:spPr>
        <p:txBody>
          <a:bodyPr/>
          <a:lstStyle>
            <a:lvl1pPr>
              <a:defRPr>
                <a:effectLst/>
              </a:defRPr>
            </a:lvl1pPr>
          </a:lstStyle>
          <a:p>
            <a:pPr>
              <a:defRPr>
                <a:effectLst/>
              </a:defRPr>
            </a:pPr>
            <a:fld id="{A92C16FE-1D89-42CF-8A21-BD560862591D}"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3925710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effectLst/>
        </p:spPr>
        <p:txBody>
          <a:bodyPr/>
          <a:lstStyle>
            <a:lvl1pPr>
              <a:defRPr>
                <a:effectLst/>
              </a:defRPr>
            </a:lvl1pPr>
          </a:lstStyle>
          <a:p>
            <a:r>
              <a:rPr lang="ru-RU">
                <a:effectLst/>
              </a:rPr>
              <a:t>Образец заголовка</a:t>
            </a:r>
          </a:p>
        </p:txBody>
      </p:sp>
      <p:sp>
        <p:nvSpPr>
          <p:cNvPr id="3" name="Текст 2"/>
          <p:cNvSpPr>
            <a:spLocks noGrp="1"/>
          </p:cNvSpPr>
          <p:nvPr>
            <p:ph type="body" idx="1"/>
          </p:nvPr>
        </p:nvSpPr>
        <p:spPr>
          <a:xfrm>
            <a:off x="609600" y="1535113"/>
            <a:ext cx="5386917" cy="639762"/>
          </a:xfrm>
          <a:effectLst/>
        </p:spPr>
        <p:txBody>
          <a:bodyPr anchor="b"/>
          <a:lstStyle>
            <a:lvl1pPr marL="0" indent="0">
              <a:buNone/>
              <a:defRPr sz="2400" b="1">
                <a:effectLst/>
              </a:defRPr>
            </a:lvl1pPr>
            <a:lvl2pPr marL="457220" indent="0">
              <a:buNone/>
              <a:defRPr sz="2000" b="1">
                <a:effectLst/>
              </a:defRPr>
            </a:lvl2pPr>
            <a:lvl3pPr marL="914441" indent="0">
              <a:buNone/>
              <a:defRPr sz="1801" b="1">
                <a:effectLst/>
              </a:defRPr>
            </a:lvl3pPr>
            <a:lvl4pPr marL="1371660" indent="0">
              <a:buNone/>
              <a:defRPr sz="1600" b="1">
                <a:effectLst/>
              </a:defRPr>
            </a:lvl4pPr>
            <a:lvl5pPr marL="1828880" indent="0">
              <a:buNone/>
              <a:defRPr sz="1600" b="1">
                <a:effectLst/>
              </a:defRPr>
            </a:lvl5pPr>
            <a:lvl6pPr marL="2286101" indent="0">
              <a:buNone/>
              <a:defRPr sz="1600" b="1">
                <a:effectLst/>
              </a:defRPr>
            </a:lvl6pPr>
            <a:lvl7pPr marL="2743323" indent="0">
              <a:buNone/>
              <a:defRPr sz="1600" b="1">
                <a:effectLst/>
              </a:defRPr>
            </a:lvl7pPr>
            <a:lvl8pPr marL="3200542" indent="0">
              <a:buNone/>
              <a:defRPr sz="1600" b="1">
                <a:effectLst/>
              </a:defRPr>
            </a:lvl8pPr>
            <a:lvl9pPr marL="3657762" indent="0">
              <a:buNone/>
              <a:defRPr sz="1600" b="1">
                <a:effectLst/>
              </a:defRPr>
            </a:lvl9pPr>
          </a:lstStyle>
          <a:p>
            <a:pPr lvl="0"/>
            <a:r>
              <a:rPr lang="ru-RU">
                <a:effectLst/>
              </a:rPr>
              <a:t>Образец текста</a:t>
            </a:r>
          </a:p>
        </p:txBody>
      </p:sp>
      <p:sp>
        <p:nvSpPr>
          <p:cNvPr id="4" name="Объект 3"/>
          <p:cNvSpPr>
            <a:spLocks noGrp="1"/>
          </p:cNvSpPr>
          <p:nvPr>
            <p:ph sz="half" idx="2"/>
          </p:nvPr>
        </p:nvSpPr>
        <p:spPr>
          <a:xfrm>
            <a:off x="609600" y="2174875"/>
            <a:ext cx="5386917" cy="3951288"/>
          </a:xfrm>
          <a:effectLst/>
        </p:spPr>
        <p:txBody>
          <a:bodyPr/>
          <a:lstStyle>
            <a:lvl1pPr>
              <a:defRPr sz="2400">
                <a:effectLst/>
              </a:defRPr>
            </a:lvl1pPr>
            <a:lvl2pPr>
              <a:defRPr sz="2000">
                <a:effectLst/>
              </a:defRPr>
            </a:lvl2pPr>
            <a:lvl3pPr>
              <a:defRPr sz="1801">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5" name="Текст 4"/>
          <p:cNvSpPr>
            <a:spLocks noGrp="1"/>
          </p:cNvSpPr>
          <p:nvPr>
            <p:ph type="body" sz="quarter" idx="3"/>
          </p:nvPr>
        </p:nvSpPr>
        <p:spPr>
          <a:xfrm>
            <a:off x="6193369" y="1535113"/>
            <a:ext cx="5389034" cy="639762"/>
          </a:xfrm>
          <a:effectLst/>
        </p:spPr>
        <p:txBody>
          <a:bodyPr anchor="b"/>
          <a:lstStyle>
            <a:lvl1pPr marL="0" indent="0">
              <a:buNone/>
              <a:defRPr sz="2400" b="1">
                <a:effectLst/>
              </a:defRPr>
            </a:lvl1pPr>
            <a:lvl2pPr marL="457220" indent="0">
              <a:buNone/>
              <a:defRPr sz="2000" b="1">
                <a:effectLst/>
              </a:defRPr>
            </a:lvl2pPr>
            <a:lvl3pPr marL="914441" indent="0">
              <a:buNone/>
              <a:defRPr sz="1801" b="1">
                <a:effectLst/>
              </a:defRPr>
            </a:lvl3pPr>
            <a:lvl4pPr marL="1371660" indent="0">
              <a:buNone/>
              <a:defRPr sz="1600" b="1">
                <a:effectLst/>
              </a:defRPr>
            </a:lvl4pPr>
            <a:lvl5pPr marL="1828880" indent="0">
              <a:buNone/>
              <a:defRPr sz="1600" b="1">
                <a:effectLst/>
              </a:defRPr>
            </a:lvl5pPr>
            <a:lvl6pPr marL="2286101" indent="0">
              <a:buNone/>
              <a:defRPr sz="1600" b="1">
                <a:effectLst/>
              </a:defRPr>
            </a:lvl6pPr>
            <a:lvl7pPr marL="2743323" indent="0">
              <a:buNone/>
              <a:defRPr sz="1600" b="1">
                <a:effectLst/>
              </a:defRPr>
            </a:lvl7pPr>
            <a:lvl8pPr marL="3200542" indent="0">
              <a:buNone/>
              <a:defRPr sz="1600" b="1">
                <a:effectLst/>
              </a:defRPr>
            </a:lvl8pPr>
            <a:lvl9pPr marL="3657762" indent="0">
              <a:buNone/>
              <a:defRPr sz="1600" b="1">
                <a:effectLst/>
              </a:defRPr>
            </a:lvl9pPr>
          </a:lstStyle>
          <a:p>
            <a:pPr lvl="0"/>
            <a:r>
              <a:rPr lang="ru-RU">
                <a:effectLst/>
              </a:rPr>
              <a:t>Образец текста</a:t>
            </a:r>
          </a:p>
        </p:txBody>
      </p:sp>
      <p:sp>
        <p:nvSpPr>
          <p:cNvPr id="6" name="Объект 5"/>
          <p:cNvSpPr>
            <a:spLocks noGrp="1"/>
          </p:cNvSpPr>
          <p:nvPr>
            <p:ph sz="quarter" idx="4"/>
          </p:nvPr>
        </p:nvSpPr>
        <p:spPr>
          <a:xfrm>
            <a:off x="6193369" y="2174875"/>
            <a:ext cx="5389034" cy="3951288"/>
          </a:xfrm>
          <a:effectLst/>
        </p:spPr>
        <p:txBody>
          <a:bodyPr/>
          <a:lstStyle>
            <a:lvl1pPr>
              <a:defRPr sz="2400">
                <a:effectLst/>
              </a:defRPr>
            </a:lvl1pPr>
            <a:lvl2pPr>
              <a:defRPr sz="2000">
                <a:effectLst/>
              </a:defRPr>
            </a:lvl2pPr>
            <a:lvl3pPr>
              <a:defRPr sz="1801">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7" name="Rectangle 4">
            <a:extLst>
              <a:ext uri="{FF2B5EF4-FFF2-40B4-BE49-F238E27FC236}">
                <a16:creationId xmlns:a16="http://schemas.microsoft.com/office/drawing/2014/main" id="{20093FFD-BA12-42EF-BA98-920119DC1F76}"/>
              </a:ext>
            </a:extLst>
          </p:cNvPr>
          <p:cNvSpPr>
            <a:spLocks noGrp="1" noChangeArrowheads="1"/>
          </p:cNvSpPr>
          <p:nvPr>
            <p:ph type="dt" sz="half" idx="10"/>
          </p:nvPr>
        </p:nvSpPr>
        <p:spPr>
          <a:effectLst/>
        </p:spPr>
        <p:txBody>
          <a:bodyPr/>
          <a:lstStyle>
            <a:lvl1pPr>
              <a:defRPr>
                <a:effectLst/>
              </a:defRPr>
            </a:lvl1pPr>
          </a:lstStyle>
          <a:p>
            <a:pPr>
              <a:defRPr>
                <a:effectLst/>
              </a:defRPr>
            </a:pPr>
            <a:fld id="{539ACCC6-3371-4281-9336-2A67596B304C}" type="datetimeFigureOut">
              <a:rPr lang="ru-RU" altLang="ru-RU">
                <a:effectLst/>
              </a:rPr>
              <a:pPr>
                <a:defRPr>
                  <a:effectLst/>
                </a:defRPr>
              </a:pPr>
              <a:t>02.07.2019</a:t>
            </a:fld>
            <a:endParaRPr lang="ru-RU" altLang="ru-RU">
              <a:effectLst/>
            </a:endParaRPr>
          </a:p>
        </p:txBody>
      </p:sp>
      <p:sp>
        <p:nvSpPr>
          <p:cNvPr id="8" name="Rectangle 5">
            <a:extLst>
              <a:ext uri="{FF2B5EF4-FFF2-40B4-BE49-F238E27FC236}">
                <a16:creationId xmlns:a16="http://schemas.microsoft.com/office/drawing/2014/main" id="{EDBAEB3B-BC8D-489D-B288-B07BBAE256FF}"/>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9" name="Rectangle 6">
            <a:extLst>
              <a:ext uri="{FF2B5EF4-FFF2-40B4-BE49-F238E27FC236}">
                <a16:creationId xmlns:a16="http://schemas.microsoft.com/office/drawing/2014/main" id="{DCAD7040-87EF-40A5-953D-11BD21BE9702}"/>
              </a:ext>
            </a:extLst>
          </p:cNvPr>
          <p:cNvSpPr>
            <a:spLocks noGrp="1" noChangeArrowheads="1"/>
          </p:cNvSpPr>
          <p:nvPr>
            <p:ph type="sldNum" sz="quarter" idx="12"/>
          </p:nvPr>
        </p:nvSpPr>
        <p:spPr>
          <a:effectLst/>
        </p:spPr>
        <p:txBody>
          <a:bodyPr/>
          <a:lstStyle>
            <a:lvl1pPr>
              <a:defRPr>
                <a:effectLst/>
              </a:defRPr>
            </a:lvl1pPr>
          </a:lstStyle>
          <a:p>
            <a:pPr>
              <a:defRPr>
                <a:effectLst/>
              </a:defRPr>
            </a:pPr>
            <a:fld id="{B023B978-B23B-48AA-BE6A-FBA01C9CDBB3}"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30943456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effectLst/>
        </p:spPr>
        <p:txBody>
          <a:bodyPr/>
          <a:lstStyle/>
          <a:p>
            <a:r>
              <a:rPr lang="ru-RU">
                <a:effectLst/>
              </a:rPr>
              <a:t>Образец заголовка</a:t>
            </a:r>
          </a:p>
        </p:txBody>
      </p:sp>
      <p:sp>
        <p:nvSpPr>
          <p:cNvPr id="3" name="Rectangle 4">
            <a:extLst>
              <a:ext uri="{FF2B5EF4-FFF2-40B4-BE49-F238E27FC236}">
                <a16:creationId xmlns:a16="http://schemas.microsoft.com/office/drawing/2014/main" id="{3B42EF6D-A64A-4C9F-B4E7-D1876D44BF93}"/>
              </a:ext>
            </a:extLst>
          </p:cNvPr>
          <p:cNvSpPr>
            <a:spLocks noGrp="1" noChangeArrowheads="1"/>
          </p:cNvSpPr>
          <p:nvPr>
            <p:ph type="dt" sz="half" idx="10"/>
          </p:nvPr>
        </p:nvSpPr>
        <p:spPr>
          <a:effectLst/>
        </p:spPr>
        <p:txBody>
          <a:bodyPr/>
          <a:lstStyle>
            <a:lvl1pPr>
              <a:defRPr>
                <a:effectLst/>
              </a:defRPr>
            </a:lvl1pPr>
          </a:lstStyle>
          <a:p>
            <a:pPr>
              <a:defRPr>
                <a:effectLst/>
              </a:defRPr>
            </a:pPr>
            <a:fld id="{DE9948CB-E99E-4049-BFD0-DEDC9C88A92F}" type="datetimeFigureOut">
              <a:rPr lang="ru-RU" altLang="ru-RU">
                <a:effectLst/>
              </a:rPr>
              <a:pPr>
                <a:defRPr>
                  <a:effectLst/>
                </a:defRPr>
              </a:pPr>
              <a:t>02.07.2019</a:t>
            </a:fld>
            <a:endParaRPr lang="ru-RU" altLang="ru-RU">
              <a:effectLst/>
            </a:endParaRPr>
          </a:p>
        </p:txBody>
      </p:sp>
      <p:sp>
        <p:nvSpPr>
          <p:cNvPr id="4" name="Rectangle 5">
            <a:extLst>
              <a:ext uri="{FF2B5EF4-FFF2-40B4-BE49-F238E27FC236}">
                <a16:creationId xmlns:a16="http://schemas.microsoft.com/office/drawing/2014/main" id="{9DBC443B-8E1D-4A71-8CB8-E3124D343E89}"/>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5" name="Rectangle 6">
            <a:extLst>
              <a:ext uri="{FF2B5EF4-FFF2-40B4-BE49-F238E27FC236}">
                <a16:creationId xmlns:a16="http://schemas.microsoft.com/office/drawing/2014/main" id="{4C2EA201-0750-407B-8393-1F547B851509}"/>
              </a:ext>
            </a:extLst>
          </p:cNvPr>
          <p:cNvSpPr>
            <a:spLocks noGrp="1" noChangeArrowheads="1"/>
          </p:cNvSpPr>
          <p:nvPr>
            <p:ph type="sldNum" sz="quarter" idx="12"/>
          </p:nvPr>
        </p:nvSpPr>
        <p:spPr>
          <a:effectLst/>
        </p:spPr>
        <p:txBody>
          <a:bodyPr/>
          <a:lstStyle>
            <a:lvl1pPr>
              <a:defRPr>
                <a:effectLst/>
              </a:defRPr>
            </a:lvl1pPr>
          </a:lstStyle>
          <a:p>
            <a:pPr>
              <a:defRPr>
                <a:effectLst/>
              </a:defRPr>
            </a:pPr>
            <a:fld id="{924E11A4-6465-47C4-B93E-8DA24373C778}"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17481066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a:effectLst/>
      </p:grpSpPr>
      <p:sp>
        <p:nvSpPr>
          <p:cNvPr id="2" name="Rectangle 4">
            <a:extLst>
              <a:ext uri="{FF2B5EF4-FFF2-40B4-BE49-F238E27FC236}">
                <a16:creationId xmlns:a16="http://schemas.microsoft.com/office/drawing/2014/main" id="{55B98756-8323-4141-B32C-667412B0CB4E}"/>
              </a:ext>
            </a:extLst>
          </p:cNvPr>
          <p:cNvSpPr>
            <a:spLocks noGrp="1" noChangeArrowheads="1"/>
          </p:cNvSpPr>
          <p:nvPr>
            <p:ph type="dt" sz="half" idx="10"/>
          </p:nvPr>
        </p:nvSpPr>
        <p:spPr>
          <a:effectLst/>
        </p:spPr>
        <p:txBody>
          <a:bodyPr/>
          <a:lstStyle>
            <a:lvl1pPr>
              <a:defRPr>
                <a:effectLst/>
              </a:defRPr>
            </a:lvl1pPr>
          </a:lstStyle>
          <a:p>
            <a:pPr>
              <a:defRPr>
                <a:effectLst/>
              </a:defRPr>
            </a:pPr>
            <a:fld id="{BE0D9FAA-0750-4C46-94A1-52EA4DB15724}" type="datetimeFigureOut">
              <a:rPr lang="ru-RU" altLang="ru-RU">
                <a:effectLst/>
              </a:rPr>
              <a:pPr>
                <a:defRPr>
                  <a:effectLst/>
                </a:defRPr>
              </a:pPr>
              <a:t>02.07.2019</a:t>
            </a:fld>
            <a:endParaRPr lang="ru-RU" altLang="ru-RU">
              <a:effectLst/>
            </a:endParaRPr>
          </a:p>
        </p:txBody>
      </p:sp>
      <p:sp>
        <p:nvSpPr>
          <p:cNvPr id="3" name="Rectangle 5">
            <a:extLst>
              <a:ext uri="{FF2B5EF4-FFF2-40B4-BE49-F238E27FC236}">
                <a16:creationId xmlns:a16="http://schemas.microsoft.com/office/drawing/2014/main" id="{21B5A976-5964-4A1F-A7D6-221BD57F1DC6}"/>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4" name="Rectangle 6">
            <a:extLst>
              <a:ext uri="{FF2B5EF4-FFF2-40B4-BE49-F238E27FC236}">
                <a16:creationId xmlns:a16="http://schemas.microsoft.com/office/drawing/2014/main" id="{84498B25-B5E3-4CD1-988C-C70C3637D309}"/>
              </a:ext>
            </a:extLst>
          </p:cNvPr>
          <p:cNvSpPr>
            <a:spLocks noGrp="1" noChangeArrowheads="1"/>
          </p:cNvSpPr>
          <p:nvPr>
            <p:ph type="sldNum" sz="quarter" idx="12"/>
          </p:nvPr>
        </p:nvSpPr>
        <p:spPr>
          <a:effectLst/>
        </p:spPr>
        <p:txBody>
          <a:bodyPr/>
          <a:lstStyle>
            <a:lvl1pPr>
              <a:defRPr>
                <a:effectLst/>
              </a:defRPr>
            </a:lvl1pPr>
          </a:lstStyle>
          <a:p>
            <a:pPr>
              <a:defRPr>
                <a:effectLst/>
              </a:defRPr>
            </a:pPr>
            <a:fld id="{4AC7D11B-5AC3-48CE-8B6C-04ECAEB4027C}"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31645966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xfrm>
            <a:off x="609600" y="273050"/>
            <a:ext cx="4011084" cy="1162050"/>
          </a:xfrm>
          <a:effectLst/>
        </p:spPr>
        <p:txBody>
          <a:bodyPr anchor="b"/>
          <a:lstStyle>
            <a:lvl1pPr algn="l">
              <a:defRPr sz="2000" b="1">
                <a:effectLst/>
              </a:defRPr>
            </a:lvl1pPr>
          </a:lstStyle>
          <a:p>
            <a:r>
              <a:rPr lang="ru-RU">
                <a:effectLst/>
              </a:rPr>
              <a:t>Образец заголовка</a:t>
            </a:r>
          </a:p>
        </p:txBody>
      </p:sp>
      <p:sp>
        <p:nvSpPr>
          <p:cNvPr id="3" name="Объект 2"/>
          <p:cNvSpPr>
            <a:spLocks noGrp="1"/>
          </p:cNvSpPr>
          <p:nvPr>
            <p:ph idx="1"/>
          </p:nvPr>
        </p:nvSpPr>
        <p:spPr>
          <a:xfrm>
            <a:off x="4766738" y="273060"/>
            <a:ext cx="6815666" cy="585311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ru-RU">
                <a:effectLst/>
              </a:rPr>
              <a:t>Образец текста</a:t>
            </a:r>
          </a:p>
          <a:p>
            <a:pPr lvl="1"/>
            <a:r>
              <a:rPr lang="ru-RU">
                <a:effectLst/>
              </a:rPr>
              <a:t>Второй уровень</a:t>
            </a:r>
          </a:p>
          <a:p>
            <a:pPr lvl="2"/>
            <a:r>
              <a:rPr lang="ru-RU">
                <a:effectLst/>
              </a:rPr>
              <a:t>Третий уровень</a:t>
            </a:r>
          </a:p>
          <a:p>
            <a:pPr lvl="3"/>
            <a:r>
              <a:rPr lang="ru-RU">
                <a:effectLst/>
              </a:rPr>
              <a:t>Четвертый уровень</a:t>
            </a:r>
          </a:p>
          <a:p>
            <a:pPr lvl="4"/>
            <a:r>
              <a:rPr lang="ru-RU">
                <a:effectLst/>
              </a:rPr>
              <a:t>Пятый уровень</a:t>
            </a:r>
          </a:p>
        </p:txBody>
      </p:sp>
      <p:sp>
        <p:nvSpPr>
          <p:cNvPr id="4" name="Текст 3"/>
          <p:cNvSpPr>
            <a:spLocks noGrp="1"/>
          </p:cNvSpPr>
          <p:nvPr>
            <p:ph type="body" sz="half" idx="2"/>
          </p:nvPr>
        </p:nvSpPr>
        <p:spPr>
          <a:xfrm>
            <a:off x="609600" y="1435103"/>
            <a:ext cx="4011084" cy="4691063"/>
          </a:xfrm>
          <a:effectLst/>
        </p:spPr>
        <p:txBody>
          <a:bodyPr/>
          <a:lstStyle>
            <a:lvl1pPr marL="0" indent="0">
              <a:buNone/>
              <a:defRPr sz="1401">
                <a:effectLst/>
              </a:defRPr>
            </a:lvl1pPr>
            <a:lvl2pPr marL="457220" indent="0">
              <a:buNone/>
              <a:defRPr sz="1200">
                <a:effectLst/>
              </a:defRPr>
            </a:lvl2pPr>
            <a:lvl3pPr marL="914441" indent="0">
              <a:buNone/>
              <a:defRPr sz="1001">
                <a:effectLst/>
              </a:defRPr>
            </a:lvl3pPr>
            <a:lvl4pPr marL="1371660" indent="0">
              <a:buNone/>
              <a:defRPr sz="900">
                <a:effectLst/>
              </a:defRPr>
            </a:lvl4pPr>
            <a:lvl5pPr marL="1828880" indent="0">
              <a:buNone/>
              <a:defRPr sz="900">
                <a:effectLst/>
              </a:defRPr>
            </a:lvl5pPr>
            <a:lvl6pPr marL="2286101" indent="0">
              <a:buNone/>
              <a:defRPr sz="900">
                <a:effectLst/>
              </a:defRPr>
            </a:lvl6pPr>
            <a:lvl7pPr marL="2743323" indent="0">
              <a:buNone/>
              <a:defRPr sz="900">
                <a:effectLst/>
              </a:defRPr>
            </a:lvl7pPr>
            <a:lvl8pPr marL="3200542" indent="0">
              <a:buNone/>
              <a:defRPr sz="900">
                <a:effectLst/>
              </a:defRPr>
            </a:lvl8pPr>
            <a:lvl9pPr marL="3657762" indent="0">
              <a:buNone/>
              <a:defRPr sz="900">
                <a:effectLst/>
              </a:defRPr>
            </a:lvl9pPr>
          </a:lstStyle>
          <a:p>
            <a:pPr lvl="0"/>
            <a:r>
              <a:rPr lang="ru-RU">
                <a:effectLst/>
              </a:rPr>
              <a:t>Образец текста</a:t>
            </a:r>
          </a:p>
        </p:txBody>
      </p:sp>
      <p:sp>
        <p:nvSpPr>
          <p:cNvPr id="5" name="Rectangle 4">
            <a:extLst>
              <a:ext uri="{FF2B5EF4-FFF2-40B4-BE49-F238E27FC236}">
                <a16:creationId xmlns:a16="http://schemas.microsoft.com/office/drawing/2014/main" id="{8338C350-0C5B-414C-B48A-5B5C7E9BC482}"/>
              </a:ext>
            </a:extLst>
          </p:cNvPr>
          <p:cNvSpPr>
            <a:spLocks noGrp="1" noChangeArrowheads="1"/>
          </p:cNvSpPr>
          <p:nvPr>
            <p:ph type="dt" sz="half" idx="10"/>
          </p:nvPr>
        </p:nvSpPr>
        <p:spPr>
          <a:effectLst/>
        </p:spPr>
        <p:txBody>
          <a:bodyPr/>
          <a:lstStyle>
            <a:lvl1pPr>
              <a:defRPr>
                <a:effectLst/>
              </a:defRPr>
            </a:lvl1pPr>
          </a:lstStyle>
          <a:p>
            <a:pPr>
              <a:defRPr>
                <a:effectLst/>
              </a:defRPr>
            </a:pPr>
            <a:fld id="{93931A9E-8F10-4E17-A407-AFCCFF76D832}" type="datetimeFigureOut">
              <a:rPr lang="ru-RU" altLang="ru-RU">
                <a:effectLst/>
              </a:rPr>
              <a:pPr>
                <a:defRPr>
                  <a:effectLst/>
                </a:defRPr>
              </a:pPr>
              <a:t>02.07.2019</a:t>
            </a:fld>
            <a:endParaRPr lang="ru-RU" altLang="ru-RU">
              <a:effectLst/>
            </a:endParaRPr>
          </a:p>
        </p:txBody>
      </p:sp>
      <p:sp>
        <p:nvSpPr>
          <p:cNvPr id="6" name="Rectangle 5">
            <a:extLst>
              <a:ext uri="{FF2B5EF4-FFF2-40B4-BE49-F238E27FC236}">
                <a16:creationId xmlns:a16="http://schemas.microsoft.com/office/drawing/2014/main" id="{BA224D07-0CE9-4398-9965-8BB8BEBDEB77}"/>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7" name="Rectangle 6">
            <a:extLst>
              <a:ext uri="{FF2B5EF4-FFF2-40B4-BE49-F238E27FC236}">
                <a16:creationId xmlns:a16="http://schemas.microsoft.com/office/drawing/2014/main" id="{4D69B84A-A031-4421-A6AC-FF367969FB8C}"/>
              </a:ext>
            </a:extLst>
          </p:cNvPr>
          <p:cNvSpPr>
            <a:spLocks noGrp="1" noChangeArrowheads="1"/>
          </p:cNvSpPr>
          <p:nvPr>
            <p:ph type="sldNum" sz="quarter" idx="12"/>
          </p:nvPr>
        </p:nvSpPr>
        <p:spPr>
          <a:effectLst/>
        </p:spPr>
        <p:txBody>
          <a:bodyPr/>
          <a:lstStyle>
            <a:lvl1pPr>
              <a:defRPr>
                <a:effectLst/>
              </a:defRPr>
            </a:lvl1pPr>
          </a:lstStyle>
          <a:p>
            <a:pPr>
              <a:defRPr>
                <a:effectLst/>
              </a:defRPr>
            </a:pPr>
            <a:fld id="{0EA11C52-FA3E-415A-B0D5-152C91A21945}"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20999829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a:effectLst/>
      </p:grpSpPr>
      <p:sp>
        <p:nvSpPr>
          <p:cNvPr id="2" name="Заголовок 1"/>
          <p:cNvSpPr>
            <a:spLocks noGrp="1"/>
          </p:cNvSpPr>
          <p:nvPr>
            <p:ph type="title"/>
          </p:nvPr>
        </p:nvSpPr>
        <p:spPr>
          <a:xfrm>
            <a:off x="2389717" y="4800600"/>
            <a:ext cx="7315200" cy="566738"/>
          </a:xfrm>
          <a:effectLst/>
        </p:spPr>
        <p:txBody>
          <a:bodyPr anchor="b"/>
          <a:lstStyle>
            <a:lvl1pPr algn="l">
              <a:defRPr sz="2000" b="1">
                <a:effectLst/>
              </a:defRPr>
            </a:lvl1pPr>
          </a:lstStyle>
          <a:p>
            <a:r>
              <a:rPr lang="ru-RU">
                <a:effectLst/>
              </a:rPr>
              <a:t>Образец заголовка</a:t>
            </a:r>
          </a:p>
        </p:txBody>
      </p:sp>
      <p:sp>
        <p:nvSpPr>
          <p:cNvPr id="3" name="Рисунок 2"/>
          <p:cNvSpPr>
            <a:spLocks noGrp="1"/>
          </p:cNvSpPr>
          <p:nvPr>
            <p:ph type="pic" idx="1"/>
          </p:nvPr>
        </p:nvSpPr>
        <p:spPr>
          <a:xfrm>
            <a:off x="2389717" y="612775"/>
            <a:ext cx="7315200" cy="4114800"/>
          </a:xfrm>
          <a:effectLst/>
        </p:spPr>
        <p:txBody>
          <a:bodyPr/>
          <a:lstStyle>
            <a:lvl1pPr marL="0" indent="0">
              <a:buNone/>
              <a:defRPr sz="3200">
                <a:effectLst/>
              </a:defRPr>
            </a:lvl1pPr>
            <a:lvl2pPr marL="457220" indent="0">
              <a:buNone/>
              <a:defRPr sz="2800">
                <a:effectLst/>
              </a:defRPr>
            </a:lvl2pPr>
            <a:lvl3pPr marL="914441" indent="0">
              <a:buNone/>
              <a:defRPr sz="2400">
                <a:effectLst/>
              </a:defRPr>
            </a:lvl3pPr>
            <a:lvl4pPr marL="1371660" indent="0">
              <a:buNone/>
              <a:defRPr sz="2000">
                <a:effectLst/>
              </a:defRPr>
            </a:lvl4pPr>
            <a:lvl5pPr marL="1828880" indent="0">
              <a:buNone/>
              <a:defRPr sz="2000">
                <a:effectLst/>
              </a:defRPr>
            </a:lvl5pPr>
            <a:lvl6pPr marL="2286101" indent="0">
              <a:buNone/>
              <a:defRPr sz="2000">
                <a:effectLst/>
              </a:defRPr>
            </a:lvl6pPr>
            <a:lvl7pPr marL="2743323" indent="0">
              <a:buNone/>
              <a:defRPr sz="2000">
                <a:effectLst/>
              </a:defRPr>
            </a:lvl7pPr>
            <a:lvl8pPr marL="3200542" indent="0">
              <a:buNone/>
              <a:defRPr sz="2000">
                <a:effectLst/>
              </a:defRPr>
            </a:lvl8pPr>
            <a:lvl9pPr marL="3657762" indent="0">
              <a:buNone/>
              <a:defRPr sz="2000">
                <a:effectLst/>
              </a:defRPr>
            </a:lvl9pPr>
          </a:lstStyle>
          <a:p>
            <a:pPr lvl="0"/>
            <a:endParaRPr lang="ru-RU" noProof="0">
              <a:effectLst/>
            </a:endParaRPr>
          </a:p>
        </p:txBody>
      </p:sp>
      <p:sp>
        <p:nvSpPr>
          <p:cNvPr id="4" name="Текст 3"/>
          <p:cNvSpPr>
            <a:spLocks noGrp="1"/>
          </p:cNvSpPr>
          <p:nvPr>
            <p:ph type="body" sz="half" idx="2"/>
          </p:nvPr>
        </p:nvSpPr>
        <p:spPr>
          <a:xfrm>
            <a:off x="2389717" y="5367338"/>
            <a:ext cx="7315200" cy="804862"/>
          </a:xfrm>
          <a:effectLst/>
        </p:spPr>
        <p:txBody>
          <a:bodyPr/>
          <a:lstStyle>
            <a:lvl1pPr marL="0" indent="0">
              <a:buNone/>
              <a:defRPr sz="1401">
                <a:effectLst/>
              </a:defRPr>
            </a:lvl1pPr>
            <a:lvl2pPr marL="457220" indent="0">
              <a:buNone/>
              <a:defRPr sz="1200">
                <a:effectLst/>
              </a:defRPr>
            </a:lvl2pPr>
            <a:lvl3pPr marL="914441" indent="0">
              <a:buNone/>
              <a:defRPr sz="1001">
                <a:effectLst/>
              </a:defRPr>
            </a:lvl3pPr>
            <a:lvl4pPr marL="1371660" indent="0">
              <a:buNone/>
              <a:defRPr sz="900">
                <a:effectLst/>
              </a:defRPr>
            </a:lvl4pPr>
            <a:lvl5pPr marL="1828880" indent="0">
              <a:buNone/>
              <a:defRPr sz="900">
                <a:effectLst/>
              </a:defRPr>
            </a:lvl5pPr>
            <a:lvl6pPr marL="2286101" indent="0">
              <a:buNone/>
              <a:defRPr sz="900">
                <a:effectLst/>
              </a:defRPr>
            </a:lvl6pPr>
            <a:lvl7pPr marL="2743323" indent="0">
              <a:buNone/>
              <a:defRPr sz="900">
                <a:effectLst/>
              </a:defRPr>
            </a:lvl7pPr>
            <a:lvl8pPr marL="3200542" indent="0">
              <a:buNone/>
              <a:defRPr sz="900">
                <a:effectLst/>
              </a:defRPr>
            </a:lvl8pPr>
            <a:lvl9pPr marL="3657762" indent="0">
              <a:buNone/>
              <a:defRPr sz="900">
                <a:effectLst/>
              </a:defRPr>
            </a:lvl9pPr>
          </a:lstStyle>
          <a:p>
            <a:pPr lvl="0"/>
            <a:r>
              <a:rPr lang="ru-RU">
                <a:effectLst/>
              </a:rPr>
              <a:t>Образец текста</a:t>
            </a:r>
          </a:p>
        </p:txBody>
      </p:sp>
      <p:sp>
        <p:nvSpPr>
          <p:cNvPr id="5" name="Rectangle 4">
            <a:extLst>
              <a:ext uri="{FF2B5EF4-FFF2-40B4-BE49-F238E27FC236}">
                <a16:creationId xmlns:a16="http://schemas.microsoft.com/office/drawing/2014/main" id="{9C741520-633A-4220-9FE9-4E6BD0D92DDE}"/>
              </a:ext>
            </a:extLst>
          </p:cNvPr>
          <p:cNvSpPr>
            <a:spLocks noGrp="1" noChangeArrowheads="1"/>
          </p:cNvSpPr>
          <p:nvPr>
            <p:ph type="dt" sz="half" idx="10"/>
          </p:nvPr>
        </p:nvSpPr>
        <p:spPr>
          <a:effectLst/>
        </p:spPr>
        <p:txBody>
          <a:bodyPr/>
          <a:lstStyle>
            <a:lvl1pPr>
              <a:defRPr>
                <a:effectLst/>
              </a:defRPr>
            </a:lvl1pPr>
          </a:lstStyle>
          <a:p>
            <a:pPr>
              <a:defRPr>
                <a:effectLst/>
              </a:defRPr>
            </a:pPr>
            <a:fld id="{F1F3CE93-225E-4553-A5E5-EFE79CD38518}" type="datetimeFigureOut">
              <a:rPr lang="ru-RU" altLang="ru-RU">
                <a:effectLst/>
              </a:rPr>
              <a:pPr>
                <a:defRPr>
                  <a:effectLst/>
                </a:defRPr>
              </a:pPr>
              <a:t>02.07.2019</a:t>
            </a:fld>
            <a:endParaRPr lang="ru-RU" altLang="ru-RU">
              <a:effectLst/>
            </a:endParaRPr>
          </a:p>
        </p:txBody>
      </p:sp>
      <p:sp>
        <p:nvSpPr>
          <p:cNvPr id="6" name="Rectangle 5">
            <a:extLst>
              <a:ext uri="{FF2B5EF4-FFF2-40B4-BE49-F238E27FC236}">
                <a16:creationId xmlns:a16="http://schemas.microsoft.com/office/drawing/2014/main" id="{FF32037B-35B2-4579-B7D1-306956225B90}"/>
              </a:ext>
            </a:extLst>
          </p:cNvPr>
          <p:cNvSpPr>
            <a:spLocks noGrp="1" noChangeArrowheads="1"/>
          </p:cNvSpPr>
          <p:nvPr>
            <p:ph type="ftr" sz="quarter" idx="11"/>
          </p:nvPr>
        </p:nvSpPr>
        <p:spPr>
          <a:effectLst/>
        </p:spPr>
        <p:txBody>
          <a:bodyPr/>
          <a:lstStyle>
            <a:lvl1pPr>
              <a:defRPr>
                <a:effectLst/>
              </a:defRPr>
            </a:lvl1pPr>
          </a:lstStyle>
          <a:p>
            <a:pPr>
              <a:defRPr>
                <a:effectLst/>
              </a:defRPr>
            </a:pPr>
            <a:endParaRPr lang="ru-RU" altLang="ru-RU">
              <a:effectLst/>
            </a:endParaRPr>
          </a:p>
        </p:txBody>
      </p:sp>
      <p:sp>
        <p:nvSpPr>
          <p:cNvPr id="7" name="Rectangle 6">
            <a:extLst>
              <a:ext uri="{FF2B5EF4-FFF2-40B4-BE49-F238E27FC236}">
                <a16:creationId xmlns:a16="http://schemas.microsoft.com/office/drawing/2014/main" id="{2B35B06C-4298-4105-AA1D-37477C9EC987}"/>
              </a:ext>
            </a:extLst>
          </p:cNvPr>
          <p:cNvSpPr>
            <a:spLocks noGrp="1" noChangeArrowheads="1"/>
          </p:cNvSpPr>
          <p:nvPr>
            <p:ph type="sldNum" sz="quarter" idx="12"/>
          </p:nvPr>
        </p:nvSpPr>
        <p:spPr>
          <a:effectLst/>
        </p:spPr>
        <p:txBody>
          <a:bodyPr/>
          <a:lstStyle>
            <a:lvl1pPr>
              <a:defRPr>
                <a:effectLst/>
              </a:defRPr>
            </a:lvl1pPr>
          </a:lstStyle>
          <a:p>
            <a:pPr>
              <a:defRPr>
                <a:effectLst/>
              </a:defRPr>
            </a:pPr>
            <a:fld id="{9BF4B71B-805D-40CA-939D-2E6592AC2808}" type="slidenum">
              <a:rPr lang="ru-RU" altLang="ru-RU">
                <a:effectLst/>
              </a:rPr>
              <a:pPr>
                <a:defRPr>
                  <a:effectLst/>
                </a:defRPr>
              </a:pPr>
              <a:t>‹#›</a:t>
            </a:fld>
            <a:endParaRPr lang="ru-RU" altLang="ru-RU">
              <a:effectLst/>
            </a:endParaRPr>
          </a:p>
        </p:txBody>
      </p:sp>
    </p:spTree>
    <p:extLst>
      <p:ext uri="{BB962C8B-B14F-4D97-AF65-F5344CB8AC3E}">
        <p14:creationId xmlns:p14="http://schemas.microsoft.com/office/powerpoint/2010/main" val="28297434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6" name="Rectangle 2">
            <a:extLst>
              <a:ext uri="{FF2B5EF4-FFF2-40B4-BE49-F238E27FC236}">
                <a16:creationId xmlns:a16="http://schemas.microsoft.com/office/drawing/2014/main" id="{94F39BCC-786B-405A-9F90-C9B7953DE159}"/>
              </a:ext>
            </a:extLst>
          </p:cNvPr>
          <p:cNvSpPr>
            <a:spLocks noGrp="1" noChangeArrowheads="1"/>
          </p:cNvSpPr>
          <p:nvPr>
            <p:ph type="title"/>
          </p:nvPr>
        </p:nvSpPr>
        <p:spPr>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ctr" anchorCtr="0" compatLnSpc="1">
            <a:prstTxWarp prst="textNoShape">
              <a:avLst/>
            </a:prstTxWarp>
          </a:bodyPr>
          <a:lstStyle/>
          <a:p>
            <a:pPr lvl="0"/>
            <a:r>
              <a:rPr lang="ru-RU" altLang="ru-RU">
                <a:effectLst/>
              </a:rPr>
              <a:t>Образец заголовка</a:t>
            </a:r>
          </a:p>
        </p:txBody>
      </p:sp>
      <p:sp>
        <p:nvSpPr>
          <p:cNvPr id="1027" name="Rectangle 3">
            <a:extLst>
              <a:ext uri="{FF2B5EF4-FFF2-40B4-BE49-F238E27FC236}">
                <a16:creationId xmlns:a16="http://schemas.microsoft.com/office/drawing/2014/main" id="{65595E29-E471-435B-9D54-596585F5A47B}"/>
              </a:ext>
            </a:extLst>
          </p:cNvPr>
          <p:cNvSpPr>
            <a:spLocks noGrp="1" noChangeArrowheads="1"/>
          </p:cNvSpPr>
          <p:nvPr>
            <p:ph type="body" idx="1"/>
          </p:nvPr>
        </p:nvSpPr>
        <p:spPr>
          <a:xfrm>
            <a:off x="609600" y="1600206"/>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lvl="0"/>
            <a:r>
              <a:rPr lang="ru-RU" altLang="ru-RU">
                <a:effectLst/>
              </a:rPr>
              <a:t>Образец текста</a:t>
            </a:r>
          </a:p>
          <a:p>
            <a:pPr lvl="1"/>
            <a:r>
              <a:rPr lang="ru-RU" altLang="ru-RU">
                <a:effectLst/>
              </a:rPr>
              <a:t>Второй уровень</a:t>
            </a:r>
          </a:p>
          <a:p>
            <a:pPr lvl="2"/>
            <a:r>
              <a:rPr lang="ru-RU" altLang="ru-RU">
                <a:effectLst/>
              </a:rPr>
              <a:t>Третий уровень</a:t>
            </a:r>
          </a:p>
          <a:p>
            <a:pPr lvl="3"/>
            <a:r>
              <a:rPr lang="ru-RU" altLang="ru-RU">
                <a:effectLst/>
              </a:rPr>
              <a:t>Четвертый уровень</a:t>
            </a:r>
          </a:p>
          <a:p>
            <a:pPr lvl="4"/>
            <a:r>
              <a:rPr lang="ru-RU" altLang="ru-RU">
                <a:effectLst/>
              </a:rPr>
              <a:t>Пятый уровень</a:t>
            </a:r>
          </a:p>
        </p:txBody>
      </p:sp>
      <p:sp>
        <p:nvSpPr>
          <p:cNvPr id="136196" name="Rectangle 4">
            <a:extLst>
              <a:ext uri="{FF2B5EF4-FFF2-40B4-BE49-F238E27FC236}">
                <a16:creationId xmlns:a16="http://schemas.microsoft.com/office/drawing/2014/main" id="{5DFB6ABB-8053-49C3-B7C7-00E138A03C45}"/>
              </a:ext>
            </a:extLst>
          </p:cNvPr>
          <p:cNvSpPr>
            <a:spLocks noGrp="1" noChangeArrowheads="1"/>
          </p:cNvSpPr>
          <p:nvPr>
            <p:ph type="dt" sz="half" idx="2"/>
          </p:nvPr>
        </p:nvSpPr>
        <p:spPr>
          <a:xfrm>
            <a:off x="609600" y="6245225"/>
            <a:ext cx="2844800" cy="476250"/>
          </a:xfrm>
          <a:prstGeom prst="rect">
            <a:avLst/>
          </a:prstGeom>
          <a:noFill/>
          <a:ln>
            <a:noFill/>
          </a:ln>
          <a:effectLst/>
        </p:spPr>
        <p:txBody>
          <a:bodyPr vert="horz" wrap="square" lIns="91440" tIns="45720" rIns="91440" bIns="45720" anchor="t" anchorCtr="0" compatLnSpc="1">
            <a:prstTxWarp prst="textNoShape">
              <a:avLst/>
            </a:prstTxWarp>
          </a:bodyPr>
          <a:lstStyle>
            <a:lvl1pPr eaLnBrk="1" hangingPunct="1">
              <a:defRPr sz="1401">
                <a:solidFill>
                  <a:srgbClr val="000000"/>
                </a:solidFill>
                <a:effectLst/>
                <a:latin typeface="Arial"/>
              </a:defRPr>
            </a:lvl1pPr>
          </a:lstStyle>
          <a:p>
            <a:pPr>
              <a:defRPr>
                <a:effectLst/>
              </a:defRPr>
            </a:pPr>
            <a:fld id="{4FE546DD-C0A7-4B47-A821-F4FE67C8BDA9}" type="datetimeFigureOut">
              <a:rPr lang="ru-RU" altLang="ru-RU">
                <a:effectLst/>
              </a:rPr>
              <a:pPr>
                <a:defRPr>
                  <a:effectLst/>
                </a:defRPr>
              </a:pPr>
              <a:t>02.07.2019</a:t>
            </a:fld>
            <a:endParaRPr lang="ru-RU" altLang="ru-RU">
              <a:effectLst/>
            </a:endParaRPr>
          </a:p>
        </p:txBody>
      </p:sp>
      <p:sp>
        <p:nvSpPr>
          <p:cNvPr id="136197" name="Rectangle 5">
            <a:extLst>
              <a:ext uri="{FF2B5EF4-FFF2-40B4-BE49-F238E27FC236}">
                <a16:creationId xmlns:a16="http://schemas.microsoft.com/office/drawing/2014/main" id="{BC5FA7D9-362D-4876-9ABE-2D44703818E4}"/>
              </a:ext>
            </a:extLst>
          </p:cNvPr>
          <p:cNvSpPr>
            <a:spLocks noGrp="1" noChangeArrowheads="1"/>
          </p:cNvSpPr>
          <p:nvPr>
            <p:ph type="ftr" sz="quarter" idx="3"/>
          </p:nvPr>
        </p:nvSpPr>
        <p:spPr>
          <a:xfrm>
            <a:off x="4165600" y="6245225"/>
            <a:ext cx="3860800" cy="476250"/>
          </a:xfrm>
          <a:prstGeom prst="rect">
            <a:avLst/>
          </a:prstGeom>
          <a:noFill/>
          <a:ln>
            <a:noFill/>
          </a:ln>
          <a:effectLst/>
        </p:spPr>
        <p:txBody>
          <a:bodyPr vert="horz" wrap="square" lIns="91440" tIns="45720" rIns="91440" bIns="45720" anchor="t" anchorCtr="0" compatLnSpc="1">
            <a:prstTxWarp prst="textNoShape">
              <a:avLst/>
            </a:prstTxWarp>
          </a:bodyPr>
          <a:lstStyle>
            <a:lvl1pPr algn="ctr" eaLnBrk="1" hangingPunct="1">
              <a:defRPr sz="1401">
                <a:solidFill>
                  <a:srgbClr val="000000"/>
                </a:solidFill>
                <a:effectLst/>
                <a:latin typeface="Arial"/>
              </a:defRPr>
            </a:lvl1pPr>
          </a:lstStyle>
          <a:p>
            <a:pPr>
              <a:defRPr>
                <a:effectLst/>
              </a:defRPr>
            </a:pPr>
            <a:endParaRPr lang="ru-RU" altLang="ru-RU">
              <a:effectLst/>
            </a:endParaRPr>
          </a:p>
        </p:txBody>
      </p:sp>
      <p:sp>
        <p:nvSpPr>
          <p:cNvPr id="136198" name="Rectangle 6">
            <a:extLst>
              <a:ext uri="{FF2B5EF4-FFF2-40B4-BE49-F238E27FC236}">
                <a16:creationId xmlns:a16="http://schemas.microsoft.com/office/drawing/2014/main" id="{E865A725-7367-4CD7-8A6B-C7343371C125}"/>
              </a:ext>
            </a:extLst>
          </p:cNvPr>
          <p:cNvSpPr>
            <a:spLocks noGrp="1" noChangeArrowheads="1"/>
          </p:cNvSpPr>
          <p:nvPr>
            <p:ph type="sldNum" sz="quarter" idx="4"/>
          </p:nvPr>
        </p:nvSpPr>
        <p:spPr>
          <a:xfrm>
            <a:off x="8737600" y="6245225"/>
            <a:ext cx="2844800" cy="476250"/>
          </a:xfrm>
          <a:prstGeom prst="rect">
            <a:avLst/>
          </a:prstGeom>
          <a:noFill/>
          <a:ln>
            <a:noFill/>
          </a:ln>
          <a:effectLst/>
        </p:spPr>
        <p:txBody>
          <a:bodyPr vert="horz" wrap="square" lIns="91440" tIns="45720" rIns="91440" bIns="45720" anchor="t" anchorCtr="0" compatLnSpc="1">
            <a:prstTxWarp prst="textNoShape">
              <a:avLst/>
            </a:prstTxWarp>
          </a:bodyPr>
          <a:lstStyle>
            <a:lvl1pPr algn="r" eaLnBrk="1" hangingPunct="1">
              <a:defRPr sz="1401">
                <a:solidFill>
                  <a:srgbClr val="000000"/>
                </a:solidFill>
                <a:effectLst/>
              </a:defRPr>
            </a:lvl1pPr>
          </a:lstStyle>
          <a:p>
            <a:pPr>
              <a:defRPr>
                <a:effectLst/>
              </a:defRPr>
            </a:pPr>
            <a:fld id="{4B5B923F-C170-46AF-B6A5-066E3BE3FE77}" type="slidenum">
              <a:rPr lang="ru-RU" altLang="ru-RU">
                <a:effectLst/>
              </a:rPr>
              <a:pPr>
                <a:defRPr>
                  <a:effectLst/>
                </a:defRPr>
              </a:pPr>
              <a:t>‹#›</a:t>
            </a:fld>
            <a:endParaRPr lang="ru-RU" altLang="ru-RU">
              <a:effectLst/>
            </a:endParaRPr>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101" r:id="rId13"/>
    <p:sldLayoutId id="2147484102" r:id="rId14"/>
  </p:sldLayoutIdLst>
  <p:transition/>
  <p:txStyles>
    <p:titleStyle>
      <a:lvl1pPr algn="ctr" rtl="0" eaLnBrk="0" fontAlgn="base" hangingPunct="0">
        <a:spcBef>
          <a:spcPct val="0"/>
        </a:spcBef>
        <a:spcAft>
          <a:spcPct val="0"/>
        </a:spcAft>
        <a:defRPr sz="4401">
          <a:solidFill>
            <a:schemeClr val="tx2"/>
          </a:solidFill>
          <a:effectLst/>
          <a:latin typeface="+mj-lt"/>
          <a:ea typeface="+mj-ea"/>
          <a:cs typeface="+mj-cs"/>
        </a:defRPr>
      </a:lvl1pPr>
      <a:lvl2pPr algn="ctr" rtl="0" eaLnBrk="0" fontAlgn="base" hangingPunct="0">
        <a:spcBef>
          <a:spcPct val="0"/>
        </a:spcBef>
        <a:spcAft>
          <a:spcPct val="0"/>
        </a:spcAft>
        <a:defRPr sz="4401">
          <a:solidFill>
            <a:schemeClr val="tx2"/>
          </a:solidFill>
          <a:effectLst/>
          <a:latin typeface="Arial"/>
        </a:defRPr>
      </a:lvl2pPr>
      <a:lvl3pPr algn="ctr" rtl="0" eaLnBrk="0" fontAlgn="base" hangingPunct="0">
        <a:spcBef>
          <a:spcPct val="0"/>
        </a:spcBef>
        <a:spcAft>
          <a:spcPct val="0"/>
        </a:spcAft>
        <a:defRPr sz="4401">
          <a:solidFill>
            <a:schemeClr val="tx2"/>
          </a:solidFill>
          <a:effectLst/>
          <a:latin typeface="Arial"/>
        </a:defRPr>
      </a:lvl3pPr>
      <a:lvl4pPr algn="ctr" rtl="0" eaLnBrk="0" fontAlgn="base" hangingPunct="0">
        <a:spcBef>
          <a:spcPct val="0"/>
        </a:spcBef>
        <a:spcAft>
          <a:spcPct val="0"/>
        </a:spcAft>
        <a:defRPr sz="4401">
          <a:solidFill>
            <a:schemeClr val="tx2"/>
          </a:solidFill>
          <a:effectLst/>
          <a:latin typeface="Arial"/>
        </a:defRPr>
      </a:lvl4pPr>
      <a:lvl5pPr algn="ctr" rtl="0" eaLnBrk="0" fontAlgn="base" hangingPunct="0">
        <a:spcBef>
          <a:spcPct val="0"/>
        </a:spcBef>
        <a:spcAft>
          <a:spcPct val="0"/>
        </a:spcAft>
        <a:defRPr sz="4401">
          <a:solidFill>
            <a:schemeClr val="tx2"/>
          </a:solidFill>
          <a:effectLst/>
          <a:latin typeface="Arial"/>
        </a:defRPr>
      </a:lvl5pPr>
      <a:lvl6pPr marL="457220" algn="ctr" rtl="0" fontAlgn="base">
        <a:spcBef>
          <a:spcPct val="0"/>
        </a:spcBef>
        <a:spcAft>
          <a:spcPct val="0"/>
        </a:spcAft>
        <a:defRPr sz="4401">
          <a:solidFill>
            <a:schemeClr val="tx2"/>
          </a:solidFill>
          <a:effectLst/>
          <a:latin typeface="Arial"/>
        </a:defRPr>
      </a:lvl6pPr>
      <a:lvl7pPr marL="914441" algn="ctr" rtl="0" fontAlgn="base">
        <a:spcBef>
          <a:spcPct val="0"/>
        </a:spcBef>
        <a:spcAft>
          <a:spcPct val="0"/>
        </a:spcAft>
        <a:defRPr sz="4401">
          <a:solidFill>
            <a:schemeClr val="tx2"/>
          </a:solidFill>
          <a:effectLst/>
          <a:latin typeface="Arial"/>
        </a:defRPr>
      </a:lvl7pPr>
      <a:lvl8pPr marL="1371660" algn="ctr" rtl="0" fontAlgn="base">
        <a:spcBef>
          <a:spcPct val="0"/>
        </a:spcBef>
        <a:spcAft>
          <a:spcPct val="0"/>
        </a:spcAft>
        <a:defRPr sz="4401">
          <a:solidFill>
            <a:schemeClr val="tx2"/>
          </a:solidFill>
          <a:effectLst/>
          <a:latin typeface="Arial"/>
        </a:defRPr>
      </a:lvl8pPr>
      <a:lvl9pPr marL="1828880" algn="ctr" rtl="0" fontAlgn="base">
        <a:spcBef>
          <a:spcPct val="0"/>
        </a:spcBef>
        <a:spcAft>
          <a:spcPct val="0"/>
        </a:spcAft>
        <a:defRPr sz="4401">
          <a:solidFill>
            <a:schemeClr val="tx2"/>
          </a:solidFill>
          <a:effectLst/>
          <a:latin typeface="Arial"/>
        </a:defRPr>
      </a:lvl9pPr>
    </p:titleStyle>
    <p:bodyStyle>
      <a:lvl1pPr marL="342916" indent="-342916" algn="l" rtl="0" eaLnBrk="0" fontAlgn="base" hangingPunct="0">
        <a:spcBef>
          <a:spcPct val="20000"/>
        </a:spcBef>
        <a:spcAft>
          <a:spcPct val="0"/>
        </a:spcAft>
        <a:buChar char="•"/>
        <a:defRPr sz="3200">
          <a:solidFill>
            <a:schemeClr val="tx1"/>
          </a:solidFill>
          <a:effectLst/>
          <a:latin typeface="+mn-lt"/>
          <a:ea typeface="+mn-ea"/>
          <a:cs typeface="+mn-cs"/>
        </a:defRPr>
      </a:lvl1pPr>
      <a:lvl2pPr marL="742983" indent="-285762" algn="l" rtl="0" eaLnBrk="0" fontAlgn="base" hangingPunct="0">
        <a:spcBef>
          <a:spcPct val="20000"/>
        </a:spcBef>
        <a:spcAft>
          <a:spcPct val="0"/>
        </a:spcAft>
        <a:buChar char="–"/>
        <a:defRPr sz="2800">
          <a:solidFill>
            <a:schemeClr val="tx1"/>
          </a:solidFill>
          <a:effectLst/>
          <a:latin typeface="+mn-lt"/>
        </a:defRPr>
      </a:lvl2pPr>
      <a:lvl3pPr marL="1143050" indent="-228609" algn="l" rtl="0" eaLnBrk="0" fontAlgn="base" hangingPunct="0">
        <a:spcBef>
          <a:spcPct val="20000"/>
        </a:spcBef>
        <a:spcAft>
          <a:spcPct val="0"/>
        </a:spcAft>
        <a:buChar char="•"/>
        <a:defRPr sz="2400">
          <a:solidFill>
            <a:schemeClr val="tx1"/>
          </a:solidFill>
          <a:effectLst/>
          <a:latin typeface="+mn-lt"/>
        </a:defRPr>
      </a:lvl3pPr>
      <a:lvl4pPr marL="1600271" indent="-228609" algn="l" rtl="0" eaLnBrk="0" fontAlgn="base" hangingPunct="0">
        <a:spcBef>
          <a:spcPct val="20000"/>
        </a:spcBef>
        <a:spcAft>
          <a:spcPct val="0"/>
        </a:spcAft>
        <a:buChar char="–"/>
        <a:defRPr sz="2000">
          <a:solidFill>
            <a:schemeClr val="tx1"/>
          </a:solidFill>
          <a:effectLst/>
          <a:latin typeface="+mn-lt"/>
        </a:defRPr>
      </a:lvl4pPr>
      <a:lvl5pPr marL="2057490" indent="-228609" algn="l" rtl="0" eaLnBrk="0" fontAlgn="base" hangingPunct="0">
        <a:spcBef>
          <a:spcPct val="20000"/>
        </a:spcBef>
        <a:spcAft>
          <a:spcPct val="0"/>
        </a:spcAft>
        <a:buChar char="»"/>
        <a:defRPr sz="2000">
          <a:solidFill>
            <a:schemeClr val="tx1"/>
          </a:solidFill>
          <a:effectLst/>
          <a:latin typeface="+mn-lt"/>
        </a:defRPr>
      </a:lvl5pPr>
      <a:lvl6pPr marL="2514711" indent="-228609" algn="l" rtl="0" fontAlgn="base">
        <a:spcBef>
          <a:spcPct val="20000"/>
        </a:spcBef>
        <a:spcAft>
          <a:spcPct val="0"/>
        </a:spcAft>
        <a:buChar char="»"/>
        <a:defRPr sz="2000">
          <a:solidFill>
            <a:schemeClr val="tx1"/>
          </a:solidFill>
          <a:effectLst/>
          <a:latin typeface="+mn-lt"/>
        </a:defRPr>
      </a:lvl6pPr>
      <a:lvl7pPr marL="2971933" indent="-228609" algn="l" rtl="0" fontAlgn="base">
        <a:spcBef>
          <a:spcPct val="20000"/>
        </a:spcBef>
        <a:spcAft>
          <a:spcPct val="0"/>
        </a:spcAft>
        <a:buChar char="»"/>
        <a:defRPr sz="2000">
          <a:solidFill>
            <a:schemeClr val="tx1"/>
          </a:solidFill>
          <a:effectLst/>
          <a:latin typeface="+mn-lt"/>
        </a:defRPr>
      </a:lvl7pPr>
      <a:lvl8pPr marL="3429152" indent="-228609" algn="l" rtl="0" fontAlgn="base">
        <a:spcBef>
          <a:spcPct val="20000"/>
        </a:spcBef>
        <a:spcAft>
          <a:spcPct val="0"/>
        </a:spcAft>
        <a:buChar char="»"/>
        <a:defRPr sz="2000">
          <a:solidFill>
            <a:schemeClr val="tx1"/>
          </a:solidFill>
          <a:effectLst/>
          <a:latin typeface="+mn-lt"/>
        </a:defRPr>
      </a:lvl8pPr>
      <a:lvl9pPr marL="3886372" indent="-228609" algn="l" rtl="0" fontAlgn="base">
        <a:spcBef>
          <a:spcPct val="20000"/>
        </a:spcBef>
        <a:spcAft>
          <a:spcPct val="0"/>
        </a:spcAft>
        <a:buChar char="»"/>
        <a:defRPr sz="2000">
          <a:solidFill>
            <a:schemeClr val="tx1"/>
          </a:solidFill>
          <a:effectLst/>
          <a:latin typeface="+mn-lt"/>
        </a:defRPr>
      </a:lvl9pPr>
    </p:bodyStyle>
    <p:otherStyle>
      <a:defPPr>
        <a:defRPr lang="ru-RU">
          <a:effectLst/>
        </a:defRPr>
      </a:defPPr>
      <a:lvl1pPr marL="0" algn="l" defTabSz="914441" rtl="0" eaLnBrk="1" latinLnBrk="0" hangingPunct="1">
        <a:defRPr sz="1801" kern="1200">
          <a:solidFill>
            <a:schemeClr val="tx1"/>
          </a:solidFill>
          <a:effectLst/>
          <a:latin typeface="+mn-lt"/>
          <a:ea typeface="+mn-ea"/>
          <a:cs typeface="+mn-cs"/>
        </a:defRPr>
      </a:lvl1pPr>
      <a:lvl2pPr marL="457220" algn="l" defTabSz="914441" rtl="0" eaLnBrk="1" latinLnBrk="0" hangingPunct="1">
        <a:defRPr sz="1801" kern="1200">
          <a:solidFill>
            <a:schemeClr val="tx1"/>
          </a:solidFill>
          <a:effectLst/>
          <a:latin typeface="+mn-lt"/>
          <a:ea typeface="+mn-ea"/>
          <a:cs typeface="+mn-cs"/>
        </a:defRPr>
      </a:lvl2pPr>
      <a:lvl3pPr marL="914441" algn="l" defTabSz="914441" rtl="0" eaLnBrk="1" latinLnBrk="0" hangingPunct="1">
        <a:defRPr sz="1801" kern="1200">
          <a:solidFill>
            <a:schemeClr val="tx1"/>
          </a:solidFill>
          <a:effectLst/>
          <a:latin typeface="+mn-lt"/>
          <a:ea typeface="+mn-ea"/>
          <a:cs typeface="+mn-cs"/>
        </a:defRPr>
      </a:lvl3pPr>
      <a:lvl4pPr marL="1371660" algn="l" defTabSz="914441" rtl="0" eaLnBrk="1" latinLnBrk="0" hangingPunct="1">
        <a:defRPr sz="1801" kern="1200">
          <a:solidFill>
            <a:schemeClr val="tx1"/>
          </a:solidFill>
          <a:effectLst/>
          <a:latin typeface="+mn-lt"/>
          <a:ea typeface="+mn-ea"/>
          <a:cs typeface="+mn-cs"/>
        </a:defRPr>
      </a:lvl4pPr>
      <a:lvl5pPr marL="1828880" algn="l" defTabSz="914441" rtl="0" eaLnBrk="1" latinLnBrk="0" hangingPunct="1">
        <a:defRPr sz="1801" kern="1200">
          <a:solidFill>
            <a:schemeClr val="tx1"/>
          </a:solidFill>
          <a:effectLst/>
          <a:latin typeface="+mn-lt"/>
          <a:ea typeface="+mn-ea"/>
          <a:cs typeface="+mn-cs"/>
        </a:defRPr>
      </a:lvl5pPr>
      <a:lvl6pPr marL="2286101" algn="l" defTabSz="914441" rtl="0" eaLnBrk="1" latinLnBrk="0" hangingPunct="1">
        <a:defRPr sz="1801" kern="1200">
          <a:solidFill>
            <a:schemeClr val="tx1"/>
          </a:solidFill>
          <a:effectLst/>
          <a:latin typeface="+mn-lt"/>
          <a:ea typeface="+mn-ea"/>
          <a:cs typeface="+mn-cs"/>
        </a:defRPr>
      </a:lvl6pPr>
      <a:lvl7pPr marL="2743323" algn="l" defTabSz="914441" rtl="0" eaLnBrk="1" latinLnBrk="0" hangingPunct="1">
        <a:defRPr sz="1801" kern="1200">
          <a:solidFill>
            <a:schemeClr val="tx1"/>
          </a:solidFill>
          <a:effectLst/>
          <a:latin typeface="+mn-lt"/>
          <a:ea typeface="+mn-ea"/>
          <a:cs typeface="+mn-cs"/>
        </a:defRPr>
      </a:lvl7pPr>
      <a:lvl8pPr marL="3200542" algn="l" defTabSz="914441" rtl="0" eaLnBrk="1" latinLnBrk="0" hangingPunct="1">
        <a:defRPr sz="1801" kern="1200">
          <a:solidFill>
            <a:schemeClr val="tx1"/>
          </a:solidFill>
          <a:effectLst/>
          <a:latin typeface="+mn-lt"/>
          <a:ea typeface="+mn-ea"/>
          <a:cs typeface="+mn-cs"/>
        </a:defRPr>
      </a:lvl8pPr>
      <a:lvl9pPr marL="3657762" algn="l" defTabSz="914441" rtl="0" eaLnBrk="1" latinLnBrk="0" hangingPunct="1">
        <a:defRPr sz="1801"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 Id="rId1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1210" name="TextBox 13">
            <a:extLst>
              <a:ext uri="{FF2B5EF4-FFF2-40B4-BE49-F238E27FC236}">
                <a16:creationId xmlns:a16="http://schemas.microsoft.com/office/drawing/2014/main" id="{B7C71EDD-25F2-4FEB-8C0D-239124B5760E}"/>
              </a:ext>
            </a:extLst>
          </p:cNvPr>
          <p:cNvSpPr txBox="1">
            <a:spLocks noChangeArrowheads="1"/>
          </p:cNvSpPr>
          <p:nvPr/>
        </p:nvSpPr>
        <p:spPr>
          <a:xfrm>
            <a:off x="10533039" y="6503838"/>
            <a:ext cx="1659007" cy="366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effectLst/>
                <a:latin typeface="Arial" panose="020B0604020202020204" pitchFamily="34" charset="0"/>
              </a:defRPr>
            </a:lvl1pPr>
            <a:lvl2pPr marL="742950" indent="-285750">
              <a:spcBef>
                <a:spcPct val="20000"/>
              </a:spcBef>
              <a:buChar char="–"/>
              <a:defRPr sz="2800">
                <a:solidFill>
                  <a:schemeClr val="tx1"/>
                </a:solidFill>
                <a:effectLst/>
                <a:latin typeface="Arial" panose="020B0604020202020204" pitchFamily="34" charset="0"/>
              </a:defRPr>
            </a:lvl2pPr>
            <a:lvl3pPr marL="1143000" indent="-228600">
              <a:spcBef>
                <a:spcPct val="20000"/>
              </a:spcBef>
              <a:buChar char="•"/>
              <a:defRPr sz="2400">
                <a:solidFill>
                  <a:schemeClr val="tx1"/>
                </a:solidFill>
                <a:effectLst/>
                <a:latin typeface="Arial" panose="020B0604020202020204" pitchFamily="34" charset="0"/>
              </a:defRPr>
            </a:lvl3pPr>
            <a:lvl4pPr marL="1600200" indent="-228600">
              <a:spcBef>
                <a:spcPct val="20000"/>
              </a:spcBef>
              <a:buChar char="–"/>
              <a:defRPr sz="2000">
                <a:solidFill>
                  <a:schemeClr val="tx1"/>
                </a:solidFill>
                <a:effectLst/>
                <a:latin typeface="Arial" panose="020B0604020202020204" pitchFamily="34" charset="0"/>
              </a:defRPr>
            </a:lvl4pPr>
            <a:lvl5pPr marL="2057400" indent="-228600">
              <a:spcBef>
                <a:spcPct val="20000"/>
              </a:spcBef>
              <a:buChar char="»"/>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effectLst/>
                <a:latin typeface="Arial" panose="020B0604020202020204" pitchFamily="34" charset="0"/>
              </a:defRPr>
            </a:lvl9pPr>
          </a:lstStyle>
          <a:p>
            <a:pPr algn="ctr" rtl="0">
              <a:spcBef>
                <a:spcPct val="0"/>
              </a:spcBef>
              <a:buFontTx/>
              <a:buNone/>
            </a:pPr>
            <a:r>
              <a:rPr lang="en-US" sz="1800" b="0" i="0" u="none" strike="noStrike">
                <a:effectLst/>
                <a:highlight>
                  <a:srgbClr val="000000">
                    <a:alpha val="0"/>
                  </a:srgbClr>
                </a:highlight>
                <a:latin typeface="Arial"/>
              </a:rPr>
              <a:t>2019</a:t>
            </a:r>
          </a:p>
        </p:txBody>
      </p:sp>
      <p:sp>
        <p:nvSpPr>
          <p:cNvPr id="5" name="Прямоугольник 4">
            <a:extLst>
              <a:ext uri="{FF2B5EF4-FFF2-40B4-BE49-F238E27FC236}">
                <a16:creationId xmlns:a16="http://schemas.microsoft.com/office/drawing/2014/main" id="{8F40BC89-E6FA-4C2A-A1A7-78E05347A256}"/>
              </a:ext>
            </a:extLst>
          </p:cNvPr>
          <p:cNvSpPr/>
          <p:nvPr/>
        </p:nvSpPr>
        <p:spPr>
          <a:xfrm>
            <a:off x="1338709" y="5500393"/>
            <a:ext cx="9534526" cy="1384995"/>
          </a:xfrm>
          <a:prstGeom prst="rect">
            <a:avLst/>
          </a:prstGeom>
          <a:effectLst/>
        </p:spPr>
        <p:txBody>
          <a:bodyPr wrap="square">
            <a:spAutoFit/>
          </a:bodyPr>
          <a:lstStyle/>
          <a:p>
            <a:pPr algn="ctr"/>
            <a:r>
              <a:rPr lang="en-US" sz="2800" b="1" dirty="0">
                <a:solidFill>
                  <a:srgbClr val="0DB7C4"/>
                </a:solidFill>
                <a:latin typeface="Tahoma"/>
                <a:ea typeface="Tahoma"/>
                <a:cs typeface="Tahoma"/>
              </a:rPr>
              <a:t>Establishment of </a:t>
            </a:r>
            <a:r>
              <a:rPr lang="en-US" sz="2800" b="1" dirty="0" err="1">
                <a:solidFill>
                  <a:srgbClr val="0DB7C4"/>
                </a:solidFill>
                <a:latin typeface="Tahoma"/>
                <a:ea typeface="Tahoma"/>
                <a:cs typeface="Tahoma"/>
              </a:rPr>
              <a:t>TatTeleMed</a:t>
            </a:r>
            <a:r>
              <a:rPr lang="en-US" sz="2800" b="1" dirty="0">
                <a:solidFill>
                  <a:srgbClr val="0DB7C4"/>
                </a:solidFill>
                <a:latin typeface="Tahoma"/>
                <a:ea typeface="Tahoma"/>
                <a:cs typeface="Tahoma"/>
              </a:rPr>
              <a:t> Ltd.  </a:t>
            </a:r>
          </a:p>
          <a:p>
            <a:pPr algn="ctr"/>
            <a:r>
              <a:rPr lang="en-US" sz="2800" b="1" dirty="0">
                <a:solidFill>
                  <a:srgbClr val="0DB7C4"/>
                </a:solidFill>
                <a:latin typeface="Tahoma"/>
                <a:ea typeface="Tahoma"/>
                <a:cs typeface="Tahoma"/>
              </a:rPr>
              <a:t>for Mobile Telemedicine Complexes production</a:t>
            </a:r>
          </a:p>
          <a:p>
            <a:pPr algn="ctr"/>
            <a:r>
              <a:rPr lang="en-US" sz="2800" b="1" dirty="0">
                <a:solidFill>
                  <a:srgbClr val="0DB7C4"/>
                </a:solidFill>
                <a:latin typeface="Tahoma"/>
                <a:ea typeface="Tahoma"/>
                <a:cs typeface="Tahoma"/>
              </a:rPr>
              <a:t>in Industrial park "</a:t>
            </a:r>
            <a:r>
              <a:rPr lang="en-US" sz="2800" b="1" dirty="0" err="1">
                <a:solidFill>
                  <a:srgbClr val="0DB7C4"/>
                </a:solidFill>
                <a:latin typeface="Tahoma"/>
                <a:ea typeface="Tahoma"/>
                <a:cs typeface="Tahoma"/>
              </a:rPr>
              <a:t>Chistopol</a:t>
            </a:r>
            <a:r>
              <a:rPr lang="en-US" sz="2800" b="1" dirty="0">
                <a:solidFill>
                  <a:srgbClr val="0DB7C4"/>
                </a:solidFill>
                <a:latin typeface="Tahoma"/>
                <a:ea typeface="Tahoma"/>
                <a:cs typeface="Tahoma"/>
              </a:rPr>
              <a:t>"</a:t>
            </a:r>
            <a:endParaRPr lang="en-US" sz="2800" b="1" i="0" u="none" strike="noStrike" dirty="0">
              <a:solidFill>
                <a:srgbClr val="0DB7C4"/>
              </a:solidFill>
              <a:effectLst/>
              <a:highlight>
                <a:srgbClr val="000000">
                  <a:alpha val="0"/>
                </a:srgbClr>
              </a:highlight>
              <a:latin typeface="Tahoma"/>
              <a:ea typeface="Tahoma"/>
              <a:cs typeface="Tahoma"/>
            </a:endParaRPr>
          </a:p>
        </p:txBody>
      </p:sp>
      <p:pic>
        <p:nvPicPr>
          <p:cNvPr id="6" name="Picture 3" descr="MTU_01">
            <a:extLst>
              <a:ext uri="{FF2B5EF4-FFF2-40B4-BE49-F238E27FC236}">
                <a16:creationId xmlns:a16="http://schemas.microsoft.com/office/drawing/2014/main" id="{59F1AD45-955F-4E42-BFD8-273A2E6EAF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207570" y="110920"/>
            <a:ext cx="8007065" cy="5334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9F6AE1E8-868E-4409-944E-7C96174036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0533869" y="131933"/>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Рисунок 13">
            <a:extLst>
              <a:ext uri="{FF2B5EF4-FFF2-40B4-BE49-F238E27FC236}">
                <a16:creationId xmlns:a16="http://schemas.microsoft.com/office/drawing/2014/main" id="{07681E42-3AA3-40A1-9071-CDE73377A0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1584" y1="46203" x2="41584" y2="46203"/>
                        <a14:foregroundMark x1="52723" y1="48734" x2="52723" y2="48734"/>
                        <a14:foregroundMark x1="68069" y1="50316" x2="68069" y2="50316"/>
                        <a14:foregroundMark x1="74505" y1="44937" x2="74505" y2="44937"/>
                        <a14:foregroundMark x1="85396" y1="50000" x2="85396" y2="50000"/>
                        <a14:foregroundMark x1="23020" y1="47468" x2="23020" y2="47468"/>
                        <a14:foregroundMark x1="16832" y1="37342" x2="16832" y2="37342"/>
                        <a14:backgroundMark x1="32673" y1="19620" x2="32673" y2="19620"/>
                        <a14:backgroundMark x1="21535" y1="21519" x2="21535" y2="21519"/>
                        <a14:backgroundMark x1="21040" y1="71519" x2="21040" y2="71519"/>
                        <a14:backgroundMark x1="61386" y1="75633" x2="61386" y2="75633"/>
                        <a14:backgroundMark x1="15842" y1="43038" x2="15842" y2="43038"/>
                        <a14:backgroundMark x1="16089" y1="53481" x2="16089" y2="53481"/>
                        <a14:backgroundMark x1="44554" y1="52532" x2="44554" y2="52532"/>
                        <a14:backgroundMark x1="76238" y1="51899" x2="76238" y2="51899"/>
                        <a14:backgroundMark x1="87624" y1="47152" x2="87624" y2="47152"/>
                        <a14:backgroundMark x1="87624" y1="75000" x2="87624" y2="75000"/>
                        <a14:backgroundMark x1="76485" y1="21203" x2="76485" y2="21203"/>
                        <a14:backgroundMark x1="92574" y1="20886" x2="92574" y2="20886"/>
                        <a14:backgroundMark x1="54455" y1="23734" x2="54455" y2="23734"/>
                        <a14:backgroundMark x1="66089" y1="52532" x2="66089" y2="52532"/>
                      </a14:backgroundRemoval>
                    </a14:imgEffect>
                  </a14:imgLayer>
                </a14:imgProps>
              </a:ext>
              <a:ext uri="{28A0092B-C50C-407E-A947-70E740481C1C}">
                <a14:useLocalDpi xmlns:a14="http://schemas.microsoft.com/office/drawing/2010/main" val="0"/>
              </a:ext>
            </a:extLst>
          </a:blip>
          <a:srcRect t="30972" b="31256"/>
          <a:stretch>
            <a:fillRect/>
          </a:stretch>
        </p:blipFill>
        <p:spPr>
          <a:xfrm>
            <a:off x="-31531" y="260649"/>
            <a:ext cx="2207570" cy="652206"/>
          </a:xfrm>
          <a:prstGeom prst="rect">
            <a:avLst/>
          </a:prstGeom>
          <a:effectLst/>
        </p:spPr>
      </p:pic>
    </p:spTree>
    <p:extLst>
      <p:ext uri="{BB962C8B-B14F-4D97-AF65-F5344CB8AC3E}">
        <p14:creationId xmlns:p14="http://schemas.microsoft.com/office/powerpoint/2010/main" val="28458481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TextBox 8">
            <a:extLst>
              <a:ext uri="{FF2B5EF4-FFF2-40B4-BE49-F238E27FC236}">
                <a16:creationId xmlns:a16="http://schemas.microsoft.com/office/drawing/2014/main" id="{BD964E29-4A1E-4C8D-98A3-24F2790E6FC7}"/>
              </a:ext>
            </a:extLst>
          </p:cNvPr>
          <p:cNvSpPr txBox="1"/>
          <p:nvPr/>
        </p:nvSpPr>
        <p:spPr>
          <a:xfrm>
            <a:off x="1505141" y="2780933"/>
            <a:ext cx="9153144" cy="1922161"/>
          </a:xfrm>
          <a:prstGeom prst="rect">
            <a:avLst/>
          </a:prstGeom>
          <a:noFill/>
          <a:effectLst/>
        </p:spPr>
        <p:txBody>
          <a:bodyPr>
            <a:spAutoFit/>
          </a:bodyPr>
          <a:lstStyle/>
          <a:p>
            <a:pPr algn="ctr" rtl="0">
              <a:defRPr>
                <a:effectLst/>
              </a:defRPr>
            </a:pPr>
            <a:r>
              <a:rPr lang="en-US" sz="6000" b="0" i="0" u="none" strike="noStrike">
                <a:solidFill>
                  <a:srgbClr val="0DB7C4"/>
                </a:solidFill>
                <a:effectLst/>
                <a:highlight>
                  <a:srgbClr val="000000">
                    <a:alpha val="0"/>
                  </a:srgbClr>
                </a:highlight>
                <a:latin typeface="Tahoma"/>
                <a:ea typeface="Tahoma"/>
                <a:cs typeface="Tahoma"/>
              </a:rPr>
              <a:t>Thank you </a:t>
            </a:r>
            <a:br>
              <a:rPr lang="en-US" sz="6000" b="0" i="0" u="none" strike="noStrike">
                <a:solidFill>
                  <a:srgbClr val="0DB7C4"/>
                </a:solidFill>
                <a:effectLst/>
                <a:highlight>
                  <a:srgbClr val="000000">
                    <a:alpha val="0"/>
                  </a:srgbClr>
                </a:highlight>
                <a:latin typeface="Tahoma"/>
                <a:ea typeface="Tahoma"/>
                <a:cs typeface="Tahoma"/>
              </a:rPr>
            </a:br>
            <a:r>
              <a:rPr lang="en-US" sz="6000" b="0" i="0" u="none" strike="noStrike">
                <a:solidFill>
                  <a:srgbClr val="0DB7C4"/>
                </a:solidFill>
                <a:effectLst/>
                <a:highlight>
                  <a:srgbClr val="000000">
                    <a:alpha val="0"/>
                  </a:srgbClr>
                </a:highlight>
                <a:latin typeface="Tahoma"/>
                <a:ea typeface="Tahoma"/>
                <a:cs typeface="Tahoma"/>
              </a:rPr>
              <a:t>for your attention!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14" name="Picture 7">
            <a:extLst>
              <a:ext uri="{FF2B5EF4-FFF2-40B4-BE49-F238E27FC236}">
                <a16:creationId xmlns:a16="http://schemas.microsoft.com/office/drawing/2014/main" id="{408A6D5D-276B-43A9-B6DD-8DE720331D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 name="Rectangle 32">
            <a:extLst>
              <a:ext uri="{FF2B5EF4-FFF2-40B4-BE49-F238E27FC236}">
                <a16:creationId xmlns:a16="http://schemas.microsoft.com/office/drawing/2014/main" id="{8D28BC72-10BD-4152-872E-C9BE169D0715}"/>
              </a:ext>
            </a:extLst>
          </p:cNvPr>
          <p:cNvSpPr>
            <a:spLocks noChangeArrowheads="1"/>
          </p:cNvSpPr>
          <p:nvPr/>
        </p:nvSpPr>
        <p:spPr>
          <a:xfrm>
            <a:off x="2347839" y="692696"/>
            <a:ext cx="7496321"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On </a:t>
            </a:r>
            <a:r>
              <a:rPr lang="en-US" sz="2400" b="1" i="0" u="none" strike="noStrike">
                <a:solidFill>
                  <a:srgbClr val="0DB7C4"/>
                </a:solidFill>
                <a:effectLst/>
                <a:highlight>
                  <a:srgbClr val="000000">
                    <a:alpha val="0"/>
                  </a:srgbClr>
                </a:highlight>
                <a:latin typeface="Tahoma"/>
                <a:ea typeface="Tahoma"/>
                <a:cs typeface="Tahoma"/>
              </a:rPr>
              <a:t>the Mobile Telemedicine Complex</a:t>
            </a:r>
          </a:p>
        </p:txBody>
      </p:sp>
      <p:pic>
        <p:nvPicPr>
          <p:cNvPr id="3" name="Рисунок 2">
            <a:extLst>
              <a:ext uri="{FF2B5EF4-FFF2-40B4-BE49-F238E27FC236}">
                <a16:creationId xmlns:a16="http://schemas.microsoft.com/office/drawing/2014/main" id="{49DE4CF0-8707-40A0-8EF3-8258180F8235}"/>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2" name="Прямоугольник 1">
            <a:extLst>
              <a:ext uri="{FF2B5EF4-FFF2-40B4-BE49-F238E27FC236}">
                <a16:creationId xmlns:a16="http://schemas.microsoft.com/office/drawing/2014/main" id="{FA1AF863-D48D-46F7-9987-C91A13E3BD59}"/>
              </a:ext>
            </a:extLst>
          </p:cNvPr>
          <p:cNvSpPr/>
          <p:nvPr/>
        </p:nvSpPr>
        <p:spPr>
          <a:xfrm>
            <a:off x="834124" y="1268760"/>
            <a:ext cx="10595760" cy="1312078"/>
          </a:xfrm>
          <a:prstGeom prst="rect">
            <a:avLst/>
          </a:prstGeom>
          <a:effectLst/>
        </p:spPr>
        <p:txBody>
          <a:bodyPr wrap="square">
            <a:spAutoFit/>
          </a:bodyPr>
          <a:lstStyle/>
          <a:p>
            <a:pPr indent="449603" algn="just" rtl="0">
              <a:spcAft>
                <a:spcPts val="601"/>
              </a:spcAft>
            </a:pPr>
            <a:r>
              <a:rPr lang="en-US" sz="1500" b="0" i="0" u="none" strike="noStrike">
                <a:effectLst/>
                <a:highlight>
                  <a:srgbClr val="000000">
                    <a:alpha val="0"/>
                  </a:srgbClr>
                </a:highlight>
                <a:latin typeface="Tahoma"/>
                <a:ea typeface="Tahoma"/>
                <a:cs typeface="Tahoma"/>
              </a:rPr>
              <a:t>The KAMA Mobile Telemedicine Complex (MTC)  allows on-line automated fluorographic studies (basic project element, mammography and/or cardiography options) necessary for effective mass screening of public health including those who live in rural and hard-to-reach areas during periodic health and preventive examinations. </a:t>
            </a:r>
          </a:p>
          <a:p>
            <a:pPr indent="449603" algn="just" rtl="0">
              <a:spcAft>
                <a:spcPts val="601"/>
              </a:spcAft>
            </a:pPr>
            <a:r>
              <a:rPr lang="en-US" sz="1500" b="0" i="0" u="none" strike="noStrike">
                <a:effectLst/>
                <a:highlight>
                  <a:srgbClr val="000000">
                    <a:alpha val="0"/>
                  </a:srgbClr>
                </a:highlight>
                <a:latin typeface="Tahoma"/>
                <a:ea typeface="Tahoma"/>
                <a:cs typeface="Tahoma"/>
              </a:rPr>
              <a:t>Data exchange with Artificial Medical Intelligence (AMI) in analysis of fluorography images located in the cloud is carried out using a telecommunications module installed in the MTC.</a:t>
            </a:r>
          </a:p>
        </p:txBody>
      </p:sp>
      <p:sp>
        <p:nvSpPr>
          <p:cNvPr id="18" name="Номер слайда 5">
            <a:extLst>
              <a:ext uri="{FF2B5EF4-FFF2-40B4-BE49-F238E27FC236}">
                <a16:creationId xmlns:a16="http://schemas.microsoft.com/office/drawing/2014/main" id="{BA7C9CC3-43D1-4F1D-B0F2-4E70AC3FCB6D}"/>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2</a:t>
            </a:r>
          </a:p>
        </p:txBody>
      </p:sp>
      <p:sp>
        <p:nvSpPr>
          <p:cNvPr id="9" name="Line 43">
            <a:extLst>
              <a:ext uri="{FF2B5EF4-FFF2-40B4-BE49-F238E27FC236}">
                <a16:creationId xmlns:a16="http://schemas.microsoft.com/office/drawing/2014/main" id="{A0263C9A-DDCF-4CBB-9126-E9AE08A7C189}"/>
              </a:ext>
            </a:extLst>
          </p:cNvPr>
          <p:cNvSpPr>
            <a:spLocks noChangeShapeType="1"/>
          </p:cNvSpPr>
          <p:nvPr/>
        </p:nvSpPr>
        <p:spPr>
          <a:xfrm flipH="1">
            <a:off x="6352691" y="5322767"/>
            <a:ext cx="3077317" cy="28760"/>
          </a:xfrm>
          <a:prstGeom prst="line">
            <a:avLst/>
          </a:prstGeom>
          <a:noFill/>
          <a:ln w="12700" cap="rnd">
            <a:solidFill>
              <a:srgbClr val="FF0000"/>
            </a:solidFill>
            <a:prstDash val="lgDash"/>
            <a:miter lim="800000"/>
            <a:headEnd type="arrow"/>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effectLst/>
              <a:latin typeface="Tahoma" pitchFamily="34" charset="0"/>
              <a:ea typeface="Tahoma" pitchFamily="34" charset="0"/>
              <a:cs typeface="Tahoma" pitchFamily="34" charset="0"/>
            </a:endParaRPr>
          </a:p>
        </p:txBody>
      </p:sp>
      <p:sp>
        <p:nvSpPr>
          <p:cNvPr id="10" name="Line 43">
            <a:extLst>
              <a:ext uri="{FF2B5EF4-FFF2-40B4-BE49-F238E27FC236}">
                <a16:creationId xmlns:a16="http://schemas.microsoft.com/office/drawing/2014/main" id="{1D0AA5AE-0D77-4191-B558-93418C00206E}"/>
              </a:ext>
            </a:extLst>
          </p:cNvPr>
          <p:cNvSpPr>
            <a:spLocks noChangeShapeType="1"/>
          </p:cNvSpPr>
          <p:nvPr/>
        </p:nvSpPr>
        <p:spPr>
          <a:xfrm flipH="1" flipV="1">
            <a:off x="6234245" y="3284781"/>
            <a:ext cx="4182232" cy="1710715"/>
          </a:xfrm>
          <a:prstGeom prst="line">
            <a:avLst/>
          </a:prstGeom>
          <a:noFill/>
          <a:ln w="12700" cap="rnd">
            <a:solidFill>
              <a:srgbClr val="0000FF"/>
            </a:solidFill>
            <a:prstDash val="lgDash"/>
            <a:miter lim="800000"/>
            <a:headEnd type="arrow"/>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effectLst/>
              <a:latin typeface="Tahoma" pitchFamily="34" charset="0"/>
              <a:ea typeface="Tahoma" pitchFamily="34" charset="0"/>
              <a:cs typeface="Tahoma" pitchFamily="34" charset="0"/>
            </a:endParaRPr>
          </a:p>
        </p:txBody>
      </p:sp>
      <p:pic>
        <p:nvPicPr>
          <p:cNvPr id="11" name="Рисунок 1">
            <a:extLst>
              <a:ext uri="{FF2B5EF4-FFF2-40B4-BE49-F238E27FC236}">
                <a16:creationId xmlns:a16="http://schemas.microsoft.com/office/drawing/2014/main" id="{8B29A564-5927-46F8-8EC6-AB51FF5B1D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5599" y="4861017"/>
            <a:ext cx="2270961" cy="1633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http://peoplenet.biz/uploads/img/antenna_rev.a.png">
            <a:extLst>
              <a:ext uri="{FF2B5EF4-FFF2-40B4-BE49-F238E27FC236}">
                <a16:creationId xmlns:a16="http://schemas.microsoft.com/office/drawing/2014/main" id="{1F71260C-D105-4B27-94A7-E189142AEA2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a:xfrm>
            <a:off x="5841971" y="5210244"/>
            <a:ext cx="620118" cy="1393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9">
            <a:extLst>
              <a:ext uri="{FF2B5EF4-FFF2-40B4-BE49-F238E27FC236}">
                <a16:creationId xmlns:a16="http://schemas.microsoft.com/office/drawing/2014/main" id="{F589E3F6-DAE2-4DC4-BF48-4EE7E0D16413}"/>
              </a:ext>
            </a:extLst>
          </p:cNvPr>
          <p:cNvSpPr txBox="1">
            <a:spLocks noChangeArrowheads="1"/>
          </p:cNvSpPr>
          <p:nvPr/>
        </p:nvSpPr>
        <p:spPr>
          <a:xfrm>
            <a:off x="5327255" y="4809797"/>
            <a:ext cx="1735284" cy="457657"/>
          </a:xfrm>
          <a:prstGeom prst="rect">
            <a:avLst/>
          </a:prstGeom>
          <a:noFill/>
          <a:ln w="9525">
            <a:noFill/>
            <a:miter lim="800000"/>
          </a:ln>
          <a:effectLst/>
        </p:spPr>
        <p:txBody>
          <a:bodyPr>
            <a:spAutoFit/>
          </a:bodyPr>
          <a:lstStyle/>
          <a:p>
            <a:pPr algn="ctr" rtl="0">
              <a:spcAft>
                <a:spcPts val="1000"/>
              </a:spcAft>
              <a:defRPr>
                <a:effectLst/>
              </a:defRPr>
            </a:pPr>
            <a:r>
              <a:rPr lang="en-US" sz="1200" b="1" i="0" u="none" strike="noStrike">
                <a:solidFill>
                  <a:srgbClr val="000000"/>
                </a:solidFill>
                <a:effectLst/>
                <a:highlight>
                  <a:srgbClr val="000000">
                    <a:alpha val="0"/>
                  </a:srgbClr>
                </a:highlight>
                <a:latin typeface="Tahoma"/>
                <a:ea typeface="Tahoma"/>
                <a:cs typeface="Tahoma"/>
              </a:rPr>
              <a:t>Cellular base station</a:t>
            </a:r>
          </a:p>
        </p:txBody>
      </p:sp>
      <p:sp>
        <p:nvSpPr>
          <p:cNvPr id="16" name="Text Box 39">
            <a:extLst>
              <a:ext uri="{FF2B5EF4-FFF2-40B4-BE49-F238E27FC236}">
                <a16:creationId xmlns:a16="http://schemas.microsoft.com/office/drawing/2014/main" id="{4E8C0512-8F10-4FD0-ADA4-87BEAC864D69}"/>
              </a:ext>
            </a:extLst>
          </p:cNvPr>
          <p:cNvSpPr txBox="1">
            <a:spLocks noChangeArrowheads="1"/>
          </p:cNvSpPr>
          <p:nvPr/>
        </p:nvSpPr>
        <p:spPr>
          <a:xfrm>
            <a:off x="6405099" y="2869422"/>
            <a:ext cx="533933" cy="274594"/>
          </a:xfrm>
          <a:prstGeom prst="rect">
            <a:avLst/>
          </a:prstGeom>
          <a:noFill/>
          <a:ln w="9525">
            <a:noFill/>
            <a:miter lim="800000"/>
          </a:ln>
          <a:effectLst/>
        </p:spPr>
        <p:txBody>
          <a:bodyPr>
            <a:spAutoFit/>
          </a:bodyPr>
          <a:lstStyle/>
          <a:p>
            <a:pPr algn="ctr" rtl="0">
              <a:defRPr>
                <a:effectLst/>
              </a:defRPr>
            </a:pPr>
            <a:r>
              <a:rPr lang="en-US" sz="1200" b="1" i="0" u="none" strike="noStrike">
                <a:solidFill>
                  <a:srgbClr val="000000"/>
                </a:solidFill>
                <a:effectLst/>
                <a:highlight>
                  <a:srgbClr val="000000">
                    <a:alpha val="0"/>
                  </a:srgbClr>
                </a:highlight>
                <a:latin typeface="Tahoma"/>
                <a:ea typeface="Tahoma"/>
                <a:cs typeface="Tahoma"/>
              </a:rPr>
              <a:t>ESV</a:t>
            </a:r>
          </a:p>
        </p:txBody>
      </p:sp>
      <p:pic>
        <p:nvPicPr>
          <p:cNvPr id="17" name="Picture 14" descr="Satellite">
            <a:extLst>
              <a:ext uri="{FF2B5EF4-FFF2-40B4-BE49-F238E27FC236}">
                <a16:creationId xmlns:a16="http://schemas.microsoft.com/office/drawing/2014/main" id="{72D7D750-5779-4596-8585-CD109BEB358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9895" y="2884210"/>
            <a:ext cx="1342170" cy="461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9">
            <a:extLst>
              <a:ext uri="{FF2B5EF4-FFF2-40B4-BE49-F238E27FC236}">
                <a16:creationId xmlns:a16="http://schemas.microsoft.com/office/drawing/2014/main" id="{7E538024-D636-4346-80A2-CA23862D3B45}"/>
              </a:ext>
            </a:extLst>
          </p:cNvPr>
          <p:cNvSpPr txBox="1">
            <a:spLocks noChangeArrowheads="1"/>
          </p:cNvSpPr>
          <p:nvPr/>
        </p:nvSpPr>
        <p:spPr>
          <a:xfrm>
            <a:off x="6094510" y="5046804"/>
            <a:ext cx="2981128" cy="905144"/>
          </a:xfrm>
          <a:prstGeom prst="rect">
            <a:avLst/>
          </a:prstGeom>
          <a:noFill/>
          <a:ln w="9525">
            <a:noFill/>
            <a:miter lim="800000"/>
          </a:ln>
          <a:effectLst/>
        </p:spPr>
        <p:txBody>
          <a:bodyPr>
            <a:spAutoFit/>
          </a:bodyPr>
          <a:lstStyle/>
          <a:p>
            <a:pPr algn="ctr" rtl="0">
              <a:spcAft>
                <a:spcPts val="1000"/>
              </a:spcAft>
              <a:defRPr>
                <a:effectLst/>
              </a:defRPr>
            </a:pPr>
            <a:r>
              <a:rPr lang="en-US" sz="1200" b="1" i="0" u="none" strike="noStrike">
                <a:solidFill>
                  <a:srgbClr val="000000"/>
                </a:solidFill>
                <a:effectLst/>
                <a:highlight>
                  <a:srgbClr val="000000">
                    <a:alpha val="0"/>
                  </a:srgbClr>
                </a:highlight>
                <a:latin typeface="Tahoma"/>
                <a:ea typeface="Tahoma"/>
                <a:cs typeface="Tahoma"/>
              </a:rPr>
              <a:t>4G radio line</a:t>
            </a:r>
          </a:p>
          <a:p>
            <a:pPr algn="ctr" rtl="0">
              <a:spcAft>
                <a:spcPts val="1000"/>
              </a:spcAft>
              <a:defRPr>
                <a:effectLst/>
              </a:defRPr>
            </a:pPr>
            <a:r>
              <a:rPr lang="en-US" sz="1100" b="1" i="0" u="none" strike="noStrike">
                <a:solidFill>
                  <a:srgbClr val="000000"/>
                </a:solidFill>
                <a:effectLst/>
                <a:highlight>
                  <a:srgbClr val="000000">
                    <a:alpha val="0"/>
                  </a:srgbClr>
                </a:highlight>
                <a:latin typeface="Tahoma"/>
                <a:ea typeface="Tahoma"/>
                <a:cs typeface="Tahoma"/>
              </a:rPr>
              <a:t>4G router with automatic switching to the satellite communication system in the absence of 4G signal</a:t>
            </a:r>
          </a:p>
        </p:txBody>
      </p:sp>
      <p:sp>
        <p:nvSpPr>
          <p:cNvPr id="20" name="Rectangle 45">
            <a:extLst>
              <a:ext uri="{FF2B5EF4-FFF2-40B4-BE49-F238E27FC236}">
                <a16:creationId xmlns:a16="http://schemas.microsoft.com/office/drawing/2014/main" id="{58E2BACE-6A80-4AA8-B33B-4FF03FAC1999}"/>
              </a:ext>
            </a:extLst>
          </p:cNvPr>
          <p:cNvSpPr>
            <a:spLocks noChangeArrowheads="1"/>
          </p:cNvSpPr>
          <p:nvPr/>
        </p:nvSpPr>
        <p:spPr>
          <a:xfrm rot="1261380">
            <a:off x="7741587" y="4003449"/>
            <a:ext cx="1824273" cy="274594"/>
          </a:xfrm>
          <a:prstGeom prst="rect">
            <a:avLst/>
          </a:prstGeom>
          <a:noFill/>
          <a:ln w="9525">
            <a:noFill/>
            <a:miter lim="800000"/>
          </a:ln>
          <a:effectLst/>
        </p:spPr>
        <p:txBody>
          <a:bodyPr>
            <a:spAutoFit/>
          </a:bodyPr>
          <a:lstStyle/>
          <a:p>
            <a:pPr rtl="0" fontAlgn="auto">
              <a:spcBef>
                <a:spcPct val="0"/>
              </a:spcBef>
              <a:spcAft>
                <a:spcPct val="0"/>
              </a:spcAft>
              <a:defRPr>
                <a:effectLst/>
              </a:defRPr>
            </a:pPr>
            <a:r>
              <a:rPr lang="en-US" sz="1200" b="1" i="0" u="none" strike="noStrike">
                <a:solidFill>
                  <a:srgbClr val="000000"/>
                </a:solidFill>
                <a:effectLst/>
                <a:highlight>
                  <a:srgbClr val="000000">
                    <a:alpha val="0"/>
                  </a:srgbClr>
                </a:highlight>
                <a:latin typeface="Tahoma"/>
                <a:ea typeface="Tahoma"/>
                <a:cs typeface="Tahoma"/>
              </a:rPr>
              <a:t>Satellite channel</a:t>
            </a:r>
            <a:r>
              <a:rPr lang="en-US" sz="1200" b="0" i="0" u="none" strike="noStrike">
                <a:solidFill>
                  <a:srgbClr val="000000"/>
                </a:solidFill>
                <a:effectLst/>
                <a:highlight>
                  <a:srgbClr val="000000">
                    <a:alpha val="0"/>
                  </a:srgbClr>
                </a:highlight>
                <a:latin typeface="Tahoma"/>
                <a:ea typeface="Tahoma"/>
                <a:cs typeface="Tahoma"/>
              </a:rPr>
              <a:t> </a:t>
            </a:r>
          </a:p>
        </p:txBody>
      </p:sp>
      <p:sp>
        <p:nvSpPr>
          <p:cNvPr id="22" name="Line 43">
            <a:extLst>
              <a:ext uri="{FF2B5EF4-FFF2-40B4-BE49-F238E27FC236}">
                <a16:creationId xmlns:a16="http://schemas.microsoft.com/office/drawing/2014/main" id="{28AA08C6-7A71-4064-95AD-B2E61FDB36A0}"/>
              </a:ext>
            </a:extLst>
          </p:cNvPr>
          <p:cNvSpPr>
            <a:spLocks noChangeShapeType="1"/>
          </p:cNvSpPr>
          <p:nvPr/>
        </p:nvSpPr>
        <p:spPr>
          <a:xfrm rot="-3060000" flipH="1" flipV="1">
            <a:off x="3443675" y="3260655"/>
            <a:ext cx="2386953" cy="1151941"/>
          </a:xfrm>
          <a:prstGeom prst="line">
            <a:avLst/>
          </a:prstGeom>
          <a:noFill/>
          <a:ln w="12700" cap="rnd">
            <a:solidFill>
              <a:srgbClr val="0000FF"/>
            </a:solidFill>
            <a:prstDash val="lgDash"/>
            <a:miter lim="800000"/>
            <a:headEnd type="arrow"/>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effectLst/>
              <a:latin typeface="Tahoma" pitchFamily="34" charset="0"/>
              <a:ea typeface="Tahoma" pitchFamily="34" charset="0"/>
              <a:cs typeface="Tahoma" pitchFamily="34" charset="0"/>
            </a:endParaRPr>
          </a:p>
        </p:txBody>
      </p:sp>
      <p:pic>
        <p:nvPicPr>
          <p:cNvPr id="6" name="Рисунок 5">
            <a:extLst>
              <a:ext uri="{FF2B5EF4-FFF2-40B4-BE49-F238E27FC236}">
                <a16:creationId xmlns:a16="http://schemas.microsoft.com/office/drawing/2014/main" id="{F4AA7A58-E788-45CD-B648-5F9D0C7B6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2970" y="3987751"/>
            <a:ext cx="2936691" cy="1884193"/>
          </a:xfrm>
          <a:prstGeom prst="rect">
            <a:avLst/>
          </a:prstGeom>
          <a:effectLst/>
        </p:spPr>
      </p:pic>
      <p:sp>
        <p:nvSpPr>
          <p:cNvPr id="23" name="Line 43">
            <a:extLst>
              <a:ext uri="{FF2B5EF4-FFF2-40B4-BE49-F238E27FC236}">
                <a16:creationId xmlns:a16="http://schemas.microsoft.com/office/drawing/2014/main" id="{36442A2B-1419-4E35-870F-4B0BAD31FF53}"/>
              </a:ext>
            </a:extLst>
          </p:cNvPr>
          <p:cNvSpPr>
            <a:spLocks noChangeShapeType="1"/>
          </p:cNvSpPr>
          <p:nvPr/>
        </p:nvSpPr>
        <p:spPr>
          <a:xfrm flipH="1" flipV="1">
            <a:off x="4234786" y="5343087"/>
            <a:ext cx="1716588" cy="3281"/>
          </a:xfrm>
          <a:prstGeom prst="line">
            <a:avLst/>
          </a:prstGeom>
          <a:noFill/>
          <a:ln w="12700" cap="rnd">
            <a:solidFill>
              <a:srgbClr val="FF0000"/>
            </a:solidFill>
            <a:prstDash val="lgDash"/>
            <a:miter lim="800000"/>
            <a:headEnd type="arrow"/>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effectLst/>
              <a:latin typeface="Tahoma" pitchFamily="34" charset="0"/>
              <a:ea typeface="Tahoma" pitchFamily="34" charset="0"/>
              <a:cs typeface="Tahoma" pitchFamily="34" charset="0"/>
            </a:endParaRPr>
          </a:p>
        </p:txBody>
      </p:sp>
      <p:sp>
        <p:nvSpPr>
          <p:cNvPr id="7" name="Прямоугольник 6">
            <a:extLst>
              <a:ext uri="{FF2B5EF4-FFF2-40B4-BE49-F238E27FC236}">
                <a16:creationId xmlns:a16="http://schemas.microsoft.com/office/drawing/2014/main" id="{B01E832C-4B4A-42DC-82C6-0024FF7F4940}"/>
              </a:ext>
            </a:extLst>
          </p:cNvPr>
          <p:cNvSpPr/>
          <p:nvPr/>
        </p:nvSpPr>
        <p:spPr>
          <a:xfrm>
            <a:off x="1640320" y="4625130"/>
            <a:ext cx="1995880" cy="640720"/>
          </a:xfrm>
          <a:prstGeom prst="rect">
            <a:avLst/>
          </a:prstGeom>
          <a:effectLst/>
        </p:spPr>
        <p:txBody>
          <a:bodyPr wrap="square">
            <a:spAutoFit/>
          </a:bodyPr>
          <a:lstStyle/>
          <a:p>
            <a:pPr algn="ctr" rtl="0"/>
            <a:r>
              <a:rPr lang="en-US" sz="1200" b="1" i="0" u="none" strike="noStrike">
                <a:effectLst/>
                <a:highlight>
                  <a:srgbClr val="000000">
                    <a:alpha val="0"/>
                  </a:srgbClr>
                </a:highlight>
                <a:latin typeface="Tahoma"/>
                <a:ea typeface="Tahoma"/>
                <a:cs typeface="Tahoma"/>
              </a:rPr>
              <a:t>AMI </a:t>
            </a:r>
          </a:p>
          <a:p>
            <a:pPr algn="ctr" rtl="0"/>
            <a:r>
              <a:rPr lang="en-US" sz="1200" b="1" i="0" u="none" strike="noStrike">
                <a:effectLst/>
                <a:highlight>
                  <a:srgbClr val="000000">
                    <a:alpha val="0"/>
                  </a:srgbClr>
                </a:highlight>
                <a:latin typeface="Tahoma"/>
                <a:ea typeface="Tahoma"/>
                <a:cs typeface="Tahoma"/>
              </a:rPr>
              <a:t>in analysis of fluorography images</a:t>
            </a:r>
          </a:p>
        </p:txBody>
      </p:sp>
    </p:spTree>
    <p:extLst>
      <p:ext uri="{BB962C8B-B14F-4D97-AF65-F5344CB8AC3E}">
        <p14:creationId xmlns:p14="http://schemas.microsoft.com/office/powerpoint/2010/main" val="36186183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8" name="Rectangle 32">
            <a:extLst>
              <a:ext uri="{FF2B5EF4-FFF2-40B4-BE49-F238E27FC236}">
                <a16:creationId xmlns:a16="http://schemas.microsoft.com/office/drawing/2014/main" id="{8D28BC72-10BD-4152-872E-C9BE169D0715}"/>
              </a:ext>
            </a:extLst>
          </p:cNvPr>
          <p:cNvSpPr>
            <a:spLocks noChangeArrowheads="1"/>
          </p:cNvSpPr>
          <p:nvPr/>
        </p:nvSpPr>
        <p:spPr>
          <a:xfrm>
            <a:off x="2852383" y="692696"/>
            <a:ext cx="6533385"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On </a:t>
            </a:r>
            <a:r>
              <a:rPr lang="en-US" sz="2400" b="1" i="0" u="none" strike="noStrike">
                <a:solidFill>
                  <a:srgbClr val="0DB7C4"/>
                </a:solidFill>
                <a:effectLst/>
                <a:highlight>
                  <a:srgbClr val="000000">
                    <a:alpha val="0"/>
                  </a:srgbClr>
                </a:highlight>
                <a:latin typeface="Tahoma"/>
                <a:ea typeface="Tahoma"/>
                <a:cs typeface="Tahoma"/>
              </a:rPr>
              <a:t>TatTeleMed Ltd. </a:t>
            </a:r>
          </a:p>
        </p:txBody>
      </p:sp>
      <p:graphicFrame>
        <p:nvGraphicFramePr>
          <p:cNvPr id="6" name="Диаграмма 5">
            <a:extLst>
              <a:ext uri="{FF2B5EF4-FFF2-40B4-BE49-F238E27FC236}">
                <a16:creationId xmlns:a16="http://schemas.microsoft.com/office/drawing/2014/main" id="{EDB43E51-0705-4A9B-A36E-39B66678AD27}"/>
              </a:ext>
            </a:extLst>
          </p:cNvPr>
          <p:cNvGraphicFramePr/>
          <p:nvPr>
            <p:extLst>
              <p:ext uri="{D42A27DB-BD31-4B8C-83A1-F6EECF244321}">
                <p14:modId xmlns:p14="http://schemas.microsoft.com/office/powerpoint/2010/main" val="2623413389"/>
              </p:ext>
            </p:extLst>
          </p:nvPr>
        </p:nvGraphicFramePr>
        <p:xfrm>
          <a:off x="587393" y="1918935"/>
          <a:ext cx="4860535" cy="3949874"/>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7">
            <a:extLst>
              <a:ext uri="{FF2B5EF4-FFF2-40B4-BE49-F238E27FC236}">
                <a16:creationId xmlns:a16="http://schemas.microsoft.com/office/drawing/2014/main" id="{FFC708F5-C488-4B17-9F73-6E7EBCFA93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893294" y="3861048"/>
            <a:ext cx="890338" cy="577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Рисунок 11">
            <a:extLst>
              <a:ext uri="{FF2B5EF4-FFF2-40B4-BE49-F238E27FC236}">
                <a16:creationId xmlns:a16="http://schemas.microsoft.com/office/drawing/2014/main" id="{812230A5-C6AD-44BB-B38A-ADEB63AD9B0E}"/>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3106820" y="3958818"/>
            <a:ext cx="1188980" cy="478294"/>
          </a:xfrm>
          <a:prstGeom prst="rect">
            <a:avLst/>
          </a:prstGeom>
          <a:effectLst/>
        </p:spPr>
      </p:pic>
      <p:sp>
        <p:nvSpPr>
          <p:cNvPr id="7" name="TextBox 6">
            <a:extLst>
              <a:ext uri="{FF2B5EF4-FFF2-40B4-BE49-F238E27FC236}">
                <a16:creationId xmlns:a16="http://schemas.microsoft.com/office/drawing/2014/main" id="{B494CFA6-F048-4484-9F4D-685C2CEB1CCC}"/>
              </a:ext>
            </a:extLst>
          </p:cNvPr>
          <p:cNvSpPr txBox="1"/>
          <p:nvPr/>
        </p:nvSpPr>
        <p:spPr>
          <a:xfrm>
            <a:off x="3212628" y="3211602"/>
            <a:ext cx="1011164" cy="366126"/>
          </a:xfrm>
          <a:prstGeom prst="rect">
            <a:avLst/>
          </a:prstGeom>
          <a:noFill/>
          <a:effectLst/>
        </p:spPr>
        <p:txBody>
          <a:bodyPr wrap="square" rtlCol="0">
            <a:spAutoFit/>
          </a:bodyPr>
          <a:lstStyle/>
          <a:p>
            <a:pPr rtl="0"/>
            <a:r>
              <a:rPr lang="en-US" sz="1800" b="0" i="0" u="none" strike="noStrike" dirty="0">
                <a:effectLst/>
                <a:highlight>
                  <a:srgbClr val="000000">
                    <a:alpha val="0"/>
                  </a:srgbClr>
                </a:highlight>
                <a:latin typeface="Arial"/>
              </a:rPr>
              <a:t>33.4%</a:t>
            </a:r>
          </a:p>
        </p:txBody>
      </p:sp>
      <p:sp>
        <p:nvSpPr>
          <p:cNvPr id="15" name="TextBox 14">
            <a:extLst>
              <a:ext uri="{FF2B5EF4-FFF2-40B4-BE49-F238E27FC236}">
                <a16:creationId xmlns:a16="http://schemas.microsoft.com/office/drawing/2014/main" id="{044D71EC-85E2-4576-B296-8CBCF57C8C5E}"/>
              </a:ext>
            </a:extLst>
          </p:cNvPr>
          <p:cNvSpPr txBox="1"/>
          <p:nvPr/>
        </p:nvSpPr>
        <p:spPr>
          <a:xfrm>
            <a:off x="1988492" y="3221478"/>
            <a:ext cx="1011164" cy="366126"/>
          </a:xfrm>
          <a:prstGeom prst="rect">
            <a:avLst/>
          </a:prstGeom>
          <a:noFill/>
          <a:effectLst/>
        </p:spPr>
        <p:txBody>
          <a:bodyPr wrap="square" rtlCol="0">
            <a:spAutoFit/>
          </a:bodyPr>
          <a:lstStyle/>
          <a:p>
            <a:pPr rtl="0"/>
            <a:r>
              <a:rPr lang="en-US" sz="1800" b="0" i="0" u="none" strike="noStrike" dirty="0">
                <a:effectLst/>
                <a:highlight>
                  <a:srgbClr val="000000">
                    <a:alpha val="0"/>
                  </a:srgbClr>
                </a:highlight>
                <a:latin typeface="Arial"/>
              </a:rPr>
              <a:t>66.6%</a:t>
            </a:r>
          </a:p>
        </p:txBody>
      </p:sp>
      <p:graphicFrame>
        <p:nvGraphicFramePr>
          <p:cNvPr id="16" name="Таблица 15">
            <a:extLst>
              <a:ext uri="{FF2B5EF4-FFF2-40B4-BE49-F238E27FC236}">
                <a16:creationId xmlns:a16="http://schemas.microsoft.com/office/drawing/2014/main" id="{6A008296-0A87-41FF-B358-932968827424}"/>
              </a:ext>
            </a:extLst>
          </p:cNvPr>
          <p:cNvGraphicFramePr>
            <a:graphicFrameLocks noGrp="1"/>
          </p:cNvGraphicFramePr>
          <p:nvPr>
            <p:extLst>
              <p:ext uri="{D42A27DB-BD31-4B8C-83A1-F6EECF244321}">
                <p14:modId xmlns:p14="http://schemas.microsoft.com/office/powerpoint/2010/main" val="1952491032"/>
              </p:ext>
            </p:extLst>
          </p:nvPr>
        </p:nvGraphicFramePr>
        <p:xfrm>
          <a:off x="5947524" y="2543543"/>
          <a:ext cx="5920798" cy="3325266"/>
        </p:xfrm>
        <a:graphic>
          <a:graphicData uri="http://schemas.openxmlformats.org/drawingml/2006/table">
            <a:tbl>
              <a:tblPr firstRow="1" firstCol="1" bandRow="1">
                <a:effectLst/>
                <a:tableStyleId>{5C22544A-7EE6-4342-B048-85BDC9FD1C3A}</a:tableStyleId>
              </a:tblPr>
              <a:tblGrid>
                <a:gridCol w="2956788">
                  <a:extLst>
                    <a:ext uri="{9D8B030D-6E8A-4147-A177-3AD203B41FA5}">
                      <a16:colId xmlns:a16="http://schemas.microsoft.com/office/drawing/2014/main" val="3777351728"/>
                    </a:ext>
                  </a:extLst>
                </a:gridCol>
                <a:gridCol w="2964010">
                  <a:extLst>
                    <a:ext uri="{9D8B030D-6E8A-4147-A177-3AD203B41FA5}">
                      <a16:colId xmlns:a16="http://schemas.microsoft.com/office/drawing/2014/main" val="2487770909"/>
                    </a:ext>
                  </a:extLst>
                </a:gridCol>
              </a:tblGrid>
              <a:tr h="885457">
                <a:tc>
                  <a:txBody>
                    <a:bodyPr/>
                    <a:lstStyle/>
                    <a:p>
                      <a:pPr marL="0" indent="0" algn="ctr" defTabSz="914400" rtl="0" eaLnBrk="1" fontAlgn="base" latinLnBrk="0" hangingPunct="1">
                        <a:lnSpc>
                          <a:spcPct val="115000"/>
                        </a:lnSpc>
                        <a:spcBef>
                          <a:spcPct val="0"/>
                        </a:spcBef>
                        <a:spcAft>
                          <a:spcPts val="600"/>
                        </a:spcAft>
                      </a:pPr>
                      <a:r>
                        <a:rPr lang="en-US" sz="1600" b="1" i="0" u="none" strike="noStrike" kern="1200">
                          <a:solidFill>
                            <a:srgbClr val="000000"/>
                          </a:solidFill>
                          <a:effectLst/>
                          <a:highlight>
                            <a:srgbClr val="000000">
                              <a:alpha val="0"/>
                            </a:srgbClr>
                          </a:highlight>
                          <a:latin typeface="Tahoma"/>
                          <a:ea typeface="Tahoma"/>
                          <a:cs typeface="Tahoma"/>
                        </a:rPr>
                        <a:t>Benefits description</a:t>
                      </a:r>
                    </a:p>
                  </a:txBody>
                  <a:tcPr marL="68590" marR="68590" marT="0" marB="0" anchor="ctr">
                    <a:lnL>
                      <a:noFill/>
                    </a:lnL>
                    <a:lnR>
                      <a:noFill/>
                    </a:lnR>
                    <a:lnT>
                      <a:noFill/>
                    </a:lnT>
                    <a:lnB>
                      <a:noFill/>
                    </a:lnB>
                    <a:lnTlToBr>
                      <a:noFill/>
                    </a:lnTlToBr>
                    <a:lnBlToTr>
                      <a:noFill/>
                    </a:lnBlToTr>
                    <a:solidFill>
                      <a:schemeClr val="accent1">
                        <a:lumMod val="90000"/>
                      </a:schemeClr>
                    </a:solidFill>
                  </a:tcPr>
                </a:tc>
                <a:tc>
                  <a:txBody>
                    <a:bodyPr/>
                    <a:lstStyle/>
                    <a:p>
                      <a:pPr marL="0" indent="0" algn="ctr" rtl="0" eaLnBrk="0" fontAlgn="base" hangingPunct="0">
                        <a:lnSpc>
                          <a:spcPct val="115000"/>
                        </a:lnSpc>
                        <a:spcBef>
                          <a:spcPct val="0"/>
                        </a:spcBef>
                        <a:spcAft>
                          <a:spcPct val="0"/>
                        </a:spcAft>
                      </a:pPr>
                      <a:r>
                        <a:rPr lang="en-US" sz="1600" b="1" i="0" u="none" strike="noStrike" kern="1200">
                          <a:solidFill>
                            <a:srgbClr val="000000"/>
                          </a:solidFill>
                          <a:effectLst/>
                          <a:highlight>
                            <a:srgbClr val="000000">
                              <a:alpha val="0"/>
                            </a:srgbClr>
                          </a:highlight>
                          <a:latin typeface="Arial"/>
                          <a:ea typeface="+mn-ea"/>
                          <a:cs typeface="+mn-cs"/>
                        </a:rPr>
                        <a:t>Percent</a:t>
                      </a:r>
                    </a:p>
                  </a:txBody>
                  <a:tcPr marL="68590" marR="68590" marT="0" marB="0" anchor="ctr">
                    <a:lnL>
                      <a:noFill/>
                    </a:lnL>
                    <a:lnR>
                      <a:noFill/>
                    </a:lnR>
                    <a:lnT>
                      <a:noFill/>
                    </a:lnT>
                    <a:lnB>
                      <a:noFill/>
                    </a:lnB>
                    <a:lnTlToBr>
                      <a:noFill/>
                    </a:lnTlToBr>
                    <a:lnBlToTr>
                      <a:noFill/>
                    </a:lnBlToTr>
                    <a:solidFill>
                      <a:schemeClr val="accent1">
                        <a:lumMod val="90000"/>
                      </a:schemeClr>
                    </a:solidFill>
                  </a:tcPr>
                </a:tc>
                <a:extLst>
                  <a:ext uri="{0D108BD9-81ED-4DB2-BD59-A6C34878D82A}">
                    <a16:rowId xmlns:a16="http://schemas.microsoft.com/office/drawing/2014/main" val="3527607356"/>
                  </a:ext>
                </a:extLst>
              </a:tr>
              <a:tr h="648072">
                <a:tc>
                  <a:txBody>
                    <a:bodyPr/>
                    <a:lstStyle/>
                    <a:p>
                      <a:pPr marL="0" indent="357188" algn="l"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Profit tax</a:t>
                      </a:r>
                    </a:p>
                  </a:txBody>
                  <a:tcPr marL="68590" marR="68590" marT="0" marB="0" anchor="ctr">
                    <a:lnL>
                      <a:noFill/>
                    </a:lnL>
                    <a:lnR>
                      <a:noFill/>
                    </a:lnR>
                    <a:lnT>
                      <a:noFill/>
                    </a:lnT>
                    <a:lnB>
                      <a:noFill/>
                    </a:lnB>
                    <a:lnTlToBr>
                      <a:noFill/>
                    </a:lnTlToBr>
                    <a:lnBlToTr>
                      <a:noFill/>
                    </a:lnBlToTr>
                    <a:solidFill>
                      <a:schemeClr val="accent5"/>
                    </a:solidFill>
                  </a:tcPr>
                </a:tc>
                <a:tc>
                  <a:txBody>
                    <a:bodyPr/>
                    <a:lstStyle/>
                    <a:p>
                      <a:pPr marL="0" indent="0" algn="ctr"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5% per first five years</a:t>
                      </a:r>
                    </a:p>
                    <a:p>
                      <a:pPr marL="0" indent="0" algn="ctr"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12% per subsequent years</a:t>
                      </a:r>
                    </a:p>
                  </a:txBody>
                  <a:tcPr marL="68590" marR="6859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031150556"/>
                  </a:ext>
                </a:extLst>
              </a:tr>
              <a:tr h="648072">
                <a:tc>
                  <a:txBody>
                    <a:bodyPr/>
                    <a:lstStyle/>
                    <a:p>
                      <a:pPr marL="0" indent="357188" algn="l"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Insurance premium</a:t>
                      </a:r>
                    </a:p>
                  </a:txBody>
                  <a:tcPr marL="68590" marR="68590" marT="0" marB="0" anchor="ctr">
                    <a:lnL>
                      <a:noFill/>
                    </a:lnL>
                    <a:lnR>
                      <a:noFill/>
                    </a:lnR>
                    <a:lnT>
                      <a:noFill/>
                    </a:lnT>
                    <a:lnB>
                      <a:noFill/>
                    </a:lnB>
                    <a:lnTlToBr>
                      <a:noFill/>
                    </a:lnTlToBr>
                    <a:lnBlToTr>
                      <a:noFill/>
                    </a:lnBlToTr>
                    <a:solidFill>
                      <a:schemeClr val="accent1"/>
                    </a:solidFill>
                  </a:tcPr>
                </a:tc>
                <a:tc>
                  <a:txBody>
                    <a:bodyPr/>
                    <a:lstStyle/>
                    <a:p>
                      <a:pPr marL="0" indent="0" algn="ctr"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7.6 %</a:t>
                      </a:r>
                    </a:p>
                  </a:txBody>
                  <a:tcPr marL="68590" marR="6859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251633709"/>
                  </a:ext>
                </a:extLst>
              </a:tr>
              <a:tr h="542039">
                <a:tc>
                  <a:txBody>
                    <a:bodyPr/>
                    <a:lstStyle/>
                    <a:p>
                      <a:pPr marL="0" indent="357188" algn="l"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Property tax</a:t>
                      </a:r>
                    </a:p>
                  </a:txBody>
                  <a:tcPr marL="68590" marR="68590" marT="0" marB="0" anchor="ctr">
                    <a:lnL>
                      <a:noFill/>
                    </a:lnL>
                    <a:lnR>
                      <a:noFill/>
                    </a:lnR>
                    <a:lnT>
                      <a:noFill/>
                    </a:lnT>
                    <a:lnB>
                      <a:noFill/>
                    </a:lnB>
                    <a:lnTlToBr>
                      <a:noFill/>
                    </a:lnTlToBr>
                    <a:lnBlToTr>
                      <a:noFill/>
                    </a:lnBlToTr>
                    <a:solidFill>
                      <a:schemeClr val="accent5"/>
                    </a:solidFill>
                  </a:tcPr>
                </a:tc>
                <a:tc>
                  <a:txBody>
                    <a:bodyPr/>
                    <a:lstStyle/>
                    <a:p>
                      <a:pPr marL="0" indent="0" algn="ctr"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0 %</a:t>
                      </a:r>
                    </a:p>
                  </a:txBody>
                  <a:tcPr marL="68590" marR="6859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202327421"/>
                  </a:ext>
                </a:extLst>
              </a:tr>
              <a:tr h="601626">
                <a:tc>
                  <a:txBody>
                    <a:bodyPr/>
                    <a:lstStyle/>
                    <a:p>
                      <a:pPr marL="0" indent="357188" algn="l"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Land tax</a:t>
                      </a:r>
                    </a:p>
                  </a:txBody>
                  <a:tcPr marL="68590" marR="68590" marT="0" marB="0" anchor="ctr">
                    <a:lnL>
                      <a:noFill/>
                    </a:lnL>
                    <a:lnR>
                      <a:noFill/>
                    </a:lnR>
                    <a:lnT>
                      <a:noFill/>
                    </a:lnT>
                    <a:lnB>
                      <a:noFill/>
                    </a:lnB>
                    <a:lnTlToBr>
                      <a:noFill/>
                    </a:lnTlToBr>
                    <a:lnBlToTr>
                      <a:noFill/>
                    </a:lnBlToTr>
                    <a:solidFill>
                      <a:schemeClr val="accent1"/>
                    </a:solidFill>
                  </a:tcPr>
                </a:tc>
                <a:tc>
                  <a:txBody>
                    <a:bodyPr/>
                    <a:lstStyle/>
                    <a:p>
                      <a:pPr marL="0" indent="0" algn="ctr" rtl="0" eaLnBrk="0" fontAlgn="base" hangingPunct="0">
                        <a:lnSpc>
                          <a:spcPct val="115000"/>
                        </a:lnSpc>
                        <a:spcBef>
                          <a:spcPct val="0"/>
                        </a:spcBef>
                        <a:spcAft>
                          <a:spcPct val="0"/>
                        </a:spcAft>
                      </a:pPr>
                      <a:r>
                        <a:rPr lang="en-US" sz="1600" b="0" i="0" u="none" strike="noStrike" kern="1200">
                          <a:solidFill>
                            <a:srgbClr val="000000"/>
                          </a:solidFill>
                          <a:effectLst/>
                          <a:highlight>
                            <a:srgbClr val="000000">
                              <a:alpha val="0"/>
                            </a:srgbClr>
                          </a:highlight>
                          <a:latin typeface="Arial"/>
                          <a:ea typeface="+mn-ea"/>
                          <a:cs typeface="+mn-cs"/>
                        </a:rPr>
                        <a:t>0 %</a:t>
                      </a:r>
                    </a:p>
                  </a:txBody>
                  <a:tcPr marL="68590" marR="6859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2856791253"/>
                  </a:ext>
                </a:extLst>
              </a:tr>
            </a:tbl>
          </a:graphicData>
        </a:graphic>
      </p:graphicFrame>
      <p:sp>
        <p:nvSpPr>
          <p:cNvPr id="9" name="Прямоугольник 8">
            <a:extLst>
              <a:ext uri="{FF2B5EF4-FFF2-40B4-BE49-F238E27FC236}">
                <a16:creationId xmlns:a16="http://schemas.microsoft.com/office/drawing/2014/main" id="{E135EDB0-89C8-40C8-B1F6-FA06A3CAC2B5}"/>
              </a:ext>
            </a:extLst>
          </p:cNvPr>
          <p:cNvSpPr/>
          <p:nvPr/>
        </p:nvSpPr>
        <p:spPr>
          <a:xfrm>
            <a:off x="6528047" y="1920073"/>
            <a:ext cx="5514452" cy="396636"/>
          </a:xfrm>
          <a:prstGeom prst="rect">
            <a:avLst/>
          </a:prstGeom>
          <a:effectLst/>
        </p:spPr>
        <p:txBody>
          <a:bodyPr wrap="none">
            <a:spAutoFit/>
          </a:bodyPr>
          <a:lstStyle/>
          <a:p>
            <a:pPr rtl="0"/>
            <a:r>
              <a:rPr lang="en-US" sz="2000" b="1" i="0" u="none" strike="noStrike">
                <a:solidFill>
                  <a:srgbClr val="0DB7C4"/>
                </a:solidFill>
                <a:effectLst/>
                <a:highlight>
                  <a:srgbClr val="000000">
                    <a:alpha val="0"/>
                  </a:srgbClr>
                </a:highlight>
                <a:latin typeface="Tahoma"/>
                <a:ea typeface="Tahoma"/>
                <a:cs typeface="Tahoma"/>
              </a:rPr>
              <a:t>Advantages of Industrial Park "Chistopol"</a:t>
            </a:r>
          </a:p>
        </p:txBody>
      </p:sp>
      <p:pic>
        <p:nvPicPr>
          <p:cNvPr id="13" name="Picture 7">
            <a:extLst>
              <a:ext uri="{FF2B5EF4-FFF2-40B4-BE49-F238E27FC236}">
                <a16:creationId xmlns:a16="http://schemas.microsoft.com/office/drawing/2014/main" id="{DFD86F2B-1C24-46A8-8305-595647C639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Рисунок 16">
            <a:extLst>
              <a:ext uri="{FF2B5EF4-FFF2-40B4-BE49-F238E27FC236}">
                <a16:creationId xmlns:a16="http://schemas.microsoft.com/office/drawing/2014/main" id="{9A7E2ACA-9995-441A-9C5C-910B866D61F7}"/>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20" name="Номер слайда 5">
            <a:extLst>
              <a:ext uri="{FF2B5EF4-FFF2-40B4-BE49-F238E27FC236}">
                <a16:creationId xmlns:a16="http://schemas.microsoft.com/office/drawing/2014/main" id="{88F7C311-7902-4D25-A556-45A263A188A0}"/>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3</a:t>
            </a:r>
          </a:p>
        </p:txBody>
      </p:sp>
    </p:spTree>
    <p:extLst>
      <p:ext uri="{BB962C8B-B14F-4D97-AF65-F5344CB8AC3E}">
        <p14:creationId xmlns:p14="http://schemas.microsoft.com/office/powerpoint/2010/main" val="42451906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 name="Shape 265">
            <a:extLst>
              <a:ext uri="{FF2B5EF4-FFF2-40B4-BE49-F238E27FC236}">
                <a16:creationId xmlns:a16="http://schemas.microsoft.com/office/drawing/2014/main" id="{1D838D40-6873-4DCD-ACDF-CF11A16E3277}"/>
              </a:ext>
            </a:extLst>
          </p:cNvPr>
          <p:cNvSpPr txBox="1">
            <a:spLocks noChangeArrowheads="1"/>
          </p:cNvSpPr>
          <p:nvPr/>
        </p:nvSpPr>
        <p:spPr>
          <a:xfrm>
            <a:off x="803412" y="1186606"/>
            <a:ext cx="10981220" cy="518817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Char char="•"/>
              <a:defRPr sz="3200">
                <a:solidFill>
                  <a:schemeClr val="tx1"/>
                </a:solidFill>
                <a:effectLst/>
                <a:latin typeface="Arial" panose="020B0604020202020204" pitchFamily="34" charset="0"/>
              </a:defRPr>
            </a:lvl1pPr>
            <a:lvl2pPr marL="742950" indent="-285750">
              <a:spcBef>
                <a:spcPct val="20000"/>
              </a:spcBef>
              <a:buChar char="–"/>
              <a:defRPr sz="2800">
                <a:solidFill>
                  <a:schemeClr val="tx1"/>
                </a:solidFill>
                <a:effectLst/>
                <a:latin typeface="Arial" panose="020B0604020202020204" pitchFamily="34" charset="0"/>
              </a:defRPr>
            </a:lvl2pPr>
            <a:lvl3pPr marL="1143000" indent="-228600">
              <a:spcBef>
                <a:spcPct val="20000"/>
              </a:spcBef>
              <a:buChar char="•"/>
              <a:defRPr sz="2400">
                <a:solidFill>
                  <a:schemeClr val="tx1"/>
                </a:solidFill>
                <a:effectLst/>
                <a:latin typeface="Arial" panose="020B0604020202020204" pitchFamily="34" charset="0"/>
              </a:defRPr>
            </a:lvl3pPr>
            <a:lvl4pPr marL="1600200" indent="-228600">
              <a:spcBef>
                <a:spcPct val="20000"/>
              </a:spcBef>
              <a:buChar char="–"/>
              <a:defRPr sz="2000">
                <a:solidFill>
                  <a:schemeClr val="tx1"/>
                </a:solidFill>
                <a:effectLst/>
                <a:latin typeface="Arial" panose="020B0604020202020204" pitchFamily="34" charset="0"/>
              </a:defRPr>
            </a:lvl4pPr>
            <a:lvl5pPr marL="2057400" indent="-228600">
              <a:spcBef>
                <a:spcPct val="20000"/>
              </a:spcBef>
              <a:buChar char="»"/>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effectLst/>
                <a:latin typeface="Arial" panose="020B0604020202020204" pitchFamily="34" charset="0"/>
              </a:defRPr>
            </a:lvl9pPr>
          </a:lstStyle>
          <a:p>
            <a:pPr algn="just" rtl="0">
              <a:spcBef>
                <a:spcPct val="0"/>
              </a:spcBef>
              <a:spcAft>
                <a:spcPts val="600"/>
              </a:spcAft>
              <a:buClr>
                <a:srgbClr val="0DB7C4"/>
              </a:buClr>
              <a:buSzTx/>
              <a:buNone/>
            </a:pPr>
            <a:r>
              <a:rPr lang="en-US" sz="1600" b="0" i="0" u="none" strike="noStrike">
                <a:effectLst/>
                <a:highlight>
                  <a:srgbClr val="000000">
                    <a:alpha val="0"/>
                  </a:srgbClr>
                </a:highlight>
                <a:latin typeface="Tahoma"/>
                <a:ea typeface="Tahoma"/>
                <a:cs typeface="Tahoma"/>
                <a:sym typeface="Source Sans Pro"/>
              </a:rPr>
              <a:t>            In accordance with the Decree of the President of the Russian Federation No. 204 dated May 7, 2018  “On the National Development Goals and Strategic Objectives of the Russian Federation in the Period until 2024”, the National Health Project and the Russian Government program on transition to digital health as an essential component of the digital economy , it is necessary to ensure general availability and the single high standard of healthcare quality, primarily in rural areas. And for distant and hard-to-reach areas, it was decided to use Mobile Telemedicine Complexes (hereinafter referred to as MTC) including fluorography, mammography, combined ones, FAS, etc. </a:t>
            </a:r>
          </a:p>
          <a:p>
            <a:pPr algn="just" rtl="0">
              <a:spcBef>
                <a:spcPct val="0"/>
              </a:spcBef>
              <a:spcAft>
                <a:spcPts val="600"/>
              </a:spcAft>
              <a:buClr>
                <a:srgbClr val="0DB7C4"/>
              </a:buClr>
              <a:buSzTx/>
              <a:buNone/>
            </a:pPr>
            <a:r>
              <a:rPr lang="en-US" sz="1600" b="0" i="0" u="none" strike="noStrike">
                <a:effectLst/>
                <a:highlight>
                  <a:srgbClr val="000000">
                    <a:alpha val="0"/>
                  </a:srgbClr>
                </a:highlight>
                <a:latin typeface="Tahoma"/>
                <a:ea typeface="Tahoma"/>
                <a:cs typeface="Tahoma"/>
                <a:sym typeface="Source Sans Pro"/>
              </a:rPr>
              <a:t>For information: more than </a:t>
            </a:r>
            <a:r>
              <a:rPr lang="en-US" sz="1600" b="1" i="0" u="none" strike="noStrike">
                <a:effectLst/>
                <a:highlight>
                  <a:srgbClr val="000000">
                    <a:alpha val="0"/>
                  </a:srgbClr>
                </a:highlight>
                <a:latin typeface="Tahoma"/>
                <a:ea typeface="Tahoma"/>
                <a:cs typeface="Tahoma"/>
                <a:sym typeface="Source Sans Pro"/>
              </a:rPr>
              <a:t>2 trillion rubles in total will be provided for the National Health Project.</a:t>
            </a:r>
          </a:p>
          <a:p>
            <a:pPr algn="just" rtl="0">
              <a:spcBef>
                <a:spcPct val="0"/>
              </a:spcBef>
              <a:spcAft>
                <a:spcPts val="600"/>
              </a:spcAft>
              <a:buNone/>
            </a:pPr>
            <a:r>
              <a:rPr lang="en-US" sz="1600" b="0" i="0" u="none" strike="noStrike">
                <a:effectLst/>
                <a:highlight>
                  <a:srgbClr val="000000">
                    <a:alpha val="0"/>
                  </a:srgbClr>
                </a:highlight>
                <a:latin typeface="Tahoma"/>
                <a:ea typeface="Tahoma"/>
                <a:cs typeface="Tahoma"/>
                <a:sym typeface="Source Sans Pro"/>
              </a:rPr>
              <a:t>MTC are intended for work in</a:t>
            </a:r>
            <a:r>
              <a:rPr lang="en-US" sz="1600" b="1" i="0" u="none" strike="noStrike">
                <a:effectLst/>
                <a:highlight>
                  <a:srgbClr val="000000">
                    <a:alpha val="0"/>
                  </a:srgbClr>
                </a:highlight>
                <a:latin typeface="Tahoma"/>
                <a:ea typeface="Tahoma"/>
                <a:cs typeface="Tahoma"/>
                <a:sym typeface="Source Sans Pro"/>
              </a:rPr>
              <a:t> 100 thousand settlements </a:t>
            </a:r>
            <a:r>
              <a:rPr lang="en-US" sz="1600" b="0" i="0" u="none" strike="noStrike">
                <a:effectLst/>
                <a:highlight>
                  <a:srgbClr val="000000">
                    <a:alpha val="0"/>
                  </a:srgbClr>
                </a:highlight>
                <a:latin typeface="Tahoma"/>
                <a:ea typeface="Tahoma"/>
                <a:cs typeface="Tahoma"/>
                <a:sym typeface="Source Sans Pro"/>
              </a:rPr>
              <a:t>with total number of about</a:t>
            </a:r>
            <a:r>
              <a:rPr lang="en-US" sz="1600" b="1" i="0" u="none" strike="noStrike">
                <a:effectLst/>
                <a:highlight>
                  <a:srgbClr val="000000">
                    <a:alpha val="0"/>
                  </a:srgbClr>
                </a:highlight>
                <a:latin typeface="Tahoma"/>
                <a:ea typeface="Tahoma"/>
                <a:cs typeface="Tahoma"/>
                <a:sym typeface="Source Sans Pro"/>
              </a:rPr>
              <a:t> 33 million people</a:t>
            </a:r>
            <a:r>
              <a:rPr lang="en-US" sz="1600" b="0" i="0" u="none" strike="noStrike">
                <a:effectLst/>
                <a:highlight>
                  <a:srgbClr val="000000">
                    <a:alpha val="0"/>
                  </a:srgbClr>
                </a:highlight>
                <a:latin typeface="Tahoma"/>
                <a:ea typeface="Tahoma"/>
                <a:cs typeface="Tahoma"/>
                <a:sym typeface="Source Sans Pro"/>
              </a:rPr>
              <a:t>. It is proposed to connect MTC to the telemedicine center that comprises the “necklace” of artificial medical intellects (fluorography, mammography, etc.). </a:t>
            </a:r>
          </a:p>
          <a:p>
            <a:pPr algn="just">
              <a:spcBef>
                <a:spcPct val="0"/>
              </a:spcBef>
              <a:spcAft>
                <a:spcPts val="600"/>
              </a:spcAft>
              <a:buNone/>
            </a:pPr>
            <a:endParaRPr lang="ru-RU" altLang="ru-RU" sz="1600">
              <a:effectLst/>
              <a:latin typeface="Tahoma" pitchFamily="34" charset="0"/>
              <a:ea typeface="Tahoma" pitchFamily="34" charset="0"/>
              <a:cs typeface="Tahoma" pitchFamily="34" charset="0"/>
              <a:sym typeface="Source Sans Pro"/>
            </a:endParaRPr>
          </a:p>
          <a:p>
            <a:pPr algn="just">
              <a:spcBef>
                <a:spcPct val="0"/>
              </a:spcBef>
              <a:spcAft>
                <a:spcPts val="600"/>
              </a:spcAft>
              <a:buNone/>
            </a:pPr>
            <a:endParaRPr lang="ru-RU" altLang="ru-RU" sz="1600">
              <a:effectLst/>
              <a:latin typeface="Tahoma" pitchFamily="34" charset="0"/>
              <a:ea typeface="Tahoma" pitchFamily="34" charset="0"/>
              <a:cs typeface="Tahoma" pitchFamily="34" charset="0"/>
              <a:sym typeface="Source Sans Pro"/>
            </a:endParaRPr>
          </a:p>
          <a:p>
            <a:pPr algn="just">
              <a:spcBef>
                <a:spcPct val="0"/>
              </a:spcBef>
              <a:spcAft>
                <a:spcPts val="600"/>
              </a:spcAft>
              <a:buNone/>
            </a:pPr>
            <a:endParaRPr lang="ru-RU" altLang="ru-RU" sz="1600">
              <a:effectLst/>
              <a:latin typeface="Tahoma" pitchFamily="34" charset="0"/>
              <a:ea typeface="Tahoma" pitchFamily="34" charset="0"/>
              <a:cs typeface="Tahoma" pitchFamily="34" charset="0"/>
              <a:sym typeface="Source Sans Pro"/>
            </a:endParaRPr>
          </a:p>
          <a:p>
            <a:pPr algn="just">
              <a:spcBef>
                <a:spcPct val="0"/>
              </a:spcBef>
              <a:spcAft>
                <a:spcPts val="600"/>
              </a:spcAft>
              <a:buNone/>
            </a:pPr>
            <a:endParaRPr lang="ru-RU" altLang="ru-RU" sz="1600">
              <a:effectLst/>
              <a:latin typeface="Tahoma" pitchFamily="34" charset="0"/>
              <a:ea typeface="Tahoma" pitchFamily="34" charset="0"/>
              <a:cs typeface="Tahoma" pitchFamily="34" charset="0"/>
              <a:sym typeface="Source Sans Pro"/>
            </a:endParaRPr>
          </a:p>
          <a:p>
            <a:pPr algn="just" rtl="0">
              <a:spcBef>
                <a:spcPct val="0"/>
              </a:spcBef>
              <a:spcAft>
                <a:spcPts val="600"/>
              </a:spcAft>
              <a:buNone/>
            </a:pPr>
            <a:r>
              <a:rPr lang="en-US" sz="1600" b="0" i="0" u="none" strike="noStrike">
                <a:effectLst/>
                <a:highlight>
                  <a:srgbClr val="000000">
                    <a:alpha val="0"/>
                  </a:srgbClr>
                </a:highlight>
                <a:latin typeface="Tahoma"/>
                <a:ea typeface="Tahoma"/>
                <a:cs typeface="Tahoma"/>
                <a:sym typeface="Source Sans Pro"/>
              </a:rPr>
              <a:t>With the help of the President of the Republic of Tatarstan</a:t>
            </a:r>
            <a:r>
              <a:rPr lang="en-US" sz="1600" b="1" i="0" u="none" strike="noStrike">
                <a:effectLst/>
                <a:highlight>
                  <a:srgbClr val="000000">
                    <a:alpha val="0"/>
                  </a:srgbClr>
                </a:highlight>
                <a:latin typeface="Tahoma"/>
                <a:ea typeface="Tahoma"/>
                <a:cs typeface="Tahoma"/>
                <a:sym typeface="Source Sans Pro"/>
              </a:rPr>
              <a:t> R.N. Minnikhanov</a:t>
            </a:r>
            <a:r>
              <a:rPr lang="en-US" sz="1600" b="0" i="0" u="none" strike="noStrike">
                <a:effectLst/>
                <a:highlight>
                  <a:srgbClr val="000000">
                    <a:alpha val="0"/>
                  </a:srgbClr>
                </a:highlight>
                <a:latin typeface="Tahoma"/>
                <a:ea typeface="Tahoma"/>
                <a:cs typeface="Tahoma"/>
                <a:sym typeface="Source Sans Pro"/>
              </a:rPr>
              <a:t>, we propose to receive a state order for </a:t>
            </a:r>
            <a:r>
              <a:rPr lang="en-US" sz="1600" b="1" i="0" u="none" strike="noStrike">
                <a:effectLst/>
                <a:highlight>
                  <a:srgbClr val="000000">
                    <a:alpha val="0"/>
                  </a:srgbClr>
                </a:highlight>
                <a:latin typeface="Tahoma"/>
                <a:ea typeface="Tahoma"/>
                <a:cs typeface="Tahoma"/>
                <a:sym typeface="Source Sans Pro"/>
              </a:rPr>
              <a:t>800 telemedicine complexes</a:t>
            </a:r>
            <a:r>
              <a:rPr lang="en-US" sz="1600" b="0" i="0" u="none" strike="noStrike">
                <a:effectLst/>
                <a:highlight>
                  <a:srgbClr val="000000">
                    <a:alpha val="0"/>
                  </a:srgbClr>
                </a:highlight>
                <a:latin typeface="Tahoma"/>
                <a:ea typeface="Tahoma"/>
                <a:cs typeface="Tahoma"/>
                <a:sym typeface="Source Sans Pro"/>
              </a:rPr>
              <a:t> for production arrangement in the Industrial Park "Chistopol". According to our estimates, the state order will bring </a:t>
            </a:r>
            <a:r>
              <a:rPr lang="en-US" sz="1600" b="1" i="0" u="none" strike="noStrike">
                <a:effectLst/>
                <a:highlight>
                  <a:srgbClr val="000000">
                    <a:alpha val="0"/>
                  </a:srgbClr>
                </a:highlight>
                <a:latin typeface="Tahoma"/>
                <a:ea typeface="Tahoma"/>
                <a:cs typeface="Tahoma"/>
                <a:sym typeface="Source Sans Pro"/>
              </a:rPr>
              <a:t>a net profit of 850 million rubles with a gross income of 13.4 billion rubles.</a:t>
            </a:r>
            <a:r>
              <a:rPr lang="en-US" sz="1600" b="0" i="0" u="none" strike="noStrike">
                <a:effectLst/>
                <a:highlight>
                  <a:srgbClr val="000000">
                    <a:alpha val="0"/>
                  </a:srgbClr>
                </a:highlight>
                <a:latin typeface="Tahoma"/>
                <a:ea typeface="Tahoma"/>
                <a:cs typeface="Tahoma"/>
                <a:sym typeface="Source Sans Pro"/>
              </a:rPr>
              <a:t> It will allow to create a modern ongoing production with high export potential. </a:t>
            </a:r>
          </a:p>
        </p:txBody>
      </p:sp>
      <p:sp>
        <p:nvSpPr>
          <p:cNvPr id="17" name="Rectangle 32">
            <a:extLst>
              <a:ext uri="{FF2B5EF4-FFF2-40B4-BE49-F238E27FC236}">
                <a16:creationId xmlns:a16="http://schemas.microsoft.com/office/drawing/2014/main" id="{273A55C2-7659-4405-95E8-C216A428FA9F}"/>
              </a:ext>
            </a:extLst>
          </p:cNvPr>
          <p:cNvSpPr>
            <a:spLocks noChangeArrowheads="1"/>
          </p:cNvSpPr>
          <p:nvPr/>
        </p:nvSpPr>
        <p:spPr>
          <a:xfrm>
            <a:off x="2806244" y="692696"/>
            <a:ext cx="6533383"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Market</a:t>
            </a:r>
          </a:p>
        </p:txBody>
      </p:sp>
      <p:pic>
        <p:nvPicPr>
          <p:cNvPr id="7" name="Picture 7">
            <a:extLst>
              <a:ext uri="{FF2B5EF4-FFF2-40B4-BE49-F238E27FC236}">
                <a16:creationId xmlns:a16="http://schemas.microsoft.com/office/drawing/2014/main" id="{CF6FA289-5500-45BE-8D6A-D6884E5BA5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Рисунок 7">
            <a:extLst>
              <a:ext uri="{FF2B5EF4-FFF2-40B4-BE49-F238E27FC236}">
                <a16:creationId xmlns:a16="http://schemas.microsoft.com/office/drawing/2014/main" id="{F787C612-950A-4D80-9DA2-7A06A639A4C1}"/>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10" name="Номер слайда 5">
            <a:extLst>
              <a:ext uri="{FF2B5EF4-FFF2-40B4-BE49-F238E27FC236}">
                <a16:creationId xmlns:a16="http://schemas.microsoft.com/office/drawing/2014/main" id="{16A98D0B-16A0-49B2-A2B4-CBD6105363B6}"/>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4</a:t>
            </a:r>
          </a:p>
        </p:txBody>
      </p:sp>
      <p:sp>
        <p:nvSpPr>
          <p:cNvPr id="2" name="Прямоугольник 1">
            <a:extLst>
              <a:ext uri="{FF2B5EF4-FFF2-40B4-BE49-F238E27FC236}">
                <a16:creationId xmlns:a16="http://schemas.microsoft.com/office/drawing/2014/main" id="{D349BD7E-5DAA-494B-A881-0DDE2B04B8BC}"/>
              </a:ext>
            </a:extLst>
          </p:cNvPr>
          <p:cNvSpPr/>
          <p:nvPr/>
        </p:nvSpPr>
        <p:spPr>
          <a:xfrm>
            <a:off x="797957" y="4293096"/>
            <a:ext cx="10920121" cy="823783"/>
          </a:xfrm>
          <a:prstGeom prst="rect">
            <a:avLst/>
          </a:prstGeom>
          <a:solidFill>
            <a:schemeClr val="accent1"/>
          </a:solidFill>
          <a:effectLst/>
        </p:spPr>
        <p:txBody>
          <a:bodyPr wrap="square">
            <a:spAutoFit/>
          </a:bodyPr>
          <a:lstStyle/>
          <a:p>
            <a:pPr algn="just" rtl="0">
              <a:spcBef>
                <a:spcPct val="0"/>
              </a:spcBef>
              <a:spcAft>
                <a:spcPts val="600"/>
              </a:spcAft>
              <a:buNone/>
            </a:pPr>
            <a:r>
              <a:rPr lang="en-US" sz="1600" b="1" i="0" u="none" strike="noStrike">
                <a:effectLst/>
                <a:highlight>
                  <a:srgbClr val="000000">
                    <a:alpha val="0"/>
                  </a:srgbClr>
                </a:highlight>
                <a:latin typeface="Tahoma"/>
                <a:ea typeface="Tahoma"/>
                <a:cs typeface="Tahoma"/>
                <a:sym typeface="Source Sans Pro"/>
              </a:rPr>
              <a:t>The use of MTC and telecommunications module will allow providing</a:t>
            </a:r>
            <a:r>
              <a:rPr lang="en-US" sz="1600" b="1" i="0" u="none" strike="noStrike">
                <a:effectLst/>
                <a:highlight>
                  <a:srgbClr val="000000">
                    <a:alpha val="0"/>
                  </a:srgbClr>
                </a:highlight>
                <a:latin typeface="Tahoma"/>
                <a:ea typeface="Tahoma"/>
                <a:cs typeface="Tahoma"/>
              </a:rPr>
              <a:t> remote diagnostics of patients without the presence of a high-class doctor directly at the place of examination (in this case, it could be a medical assistant) based on application of on-line medical data processing cloud service. </a:t>
            </a:r>
          </a:p>
        </p:txBody>
      </p:sp>
    </p:spTree>
    <p:extLst>
      <p:ext uri="{BB962C8B-B14F-4D97-AF65-F5344CB8AC3E}">
        <p14:creationId xmlns:p14="http://schemas.microsoft.com/office/powerpoint/2010/main" val="18577530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58" name="Rectangle 32">
            <a:extLst>
              <a:ext uri="{FF2B5EF4-FFF2-40B4-BE49-F238E27FC236}">
                <a16:creationId xmlns:a16="http://schemas.microsoft.com/office/drawing/2014/main" id="{8D28BC72-10BD-4152-872E-C9BE169D0715}"/>
              </a:ext>
            </a:extLst>
          </p:cNvPr>
          <p:cNvSpPr>
            <a:spLocks noChangeArrowheads="1"/>
          </p:cNvSpPr>
          <p:nvPr/>
        </p:nvSpPr>
        <p:spPr>
          <a:xfrm>
            <a:off x="2203680" y="101111"/>
            <a:ext cx="7784002" cy="1558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eaLnBrk="1" hangingPunct="1">
              <a:spcBef>
                <a:spcPct val="0"/>
              </a:spcBef>
              <a:buNone/>
            </a:pPr>
            <a:r>
              <a:rPr lang="en-US" sz="2400" b="1" i="0" u="none" strike="noStrike">
                <a:solidFill>
                  <a:srgbClr val="0DB7C4"/>
                </a:solidFill>
                <a:effectLst/>
                <a:highlight>
                  <a:srgbClr val="000000">
                    <a:alpha val="0"/>
                  </a:srgbClr>
                </a:highlight>
                <a:latin typeface="Tahoma"/>
                <a:ea typeface="Tahoma"/>
                <a:cs typeface="Tahoma"/>
                <a:sym typeface="Source Sans Pro"/>
              </a:rPr>
              <a:t>High-technology non-resource export to Asia, Africa, Latin America and Oceania in accordance with the recommendations of the UN, WHO and ITU</a:t>
            </a:r>
            <a:r>
              <a:rPr lang="en-US" sz="2400" b="1" i="0" u="none" strike="noStrike">
                <a:solidFill>
                  <a:srgbClr val="0DB7C4"/>
                </a:solidFill>
                <a:effectLst/>
                <a:highlight>
                  <a:srgbClr val="000000">
                    <a:alpha val="0"/>
                  </a:srgbClr>
                </a:highlight>
                <a:latin typeface="Tahoma"/>
                <a:ea typeface="Tahoma"/>
                <a:cs typeface="Tahoma"/>
              </a:rPr>
              <a:t> </a:t>
            </a:r>
          </a:p>
        </p:txBody>
      </p:sp>
      <p:sp>
        <p:nvSpPr>
          <p:cNvPr id="2" name="Прямоугольник 1">
            <a:extLst>
              <a:ext uri="{FF2B5EF4-FFF2-40B4-BE49-F238E27FC236}">
                <a16:creationId xmlns:a16="http://schemas.microsoft.com/office/drawing/2014/main" id="{AB76CCE8-968C-4B5C-8BBE-A54B64D28F5E}"/>
              </a:ext>
            </a:extLst>
          </p:cNvPr>
          <p:cNvSpPr/>
          <p:nvPr/>
        </p:nvSpPr>
        <p:spPr>
          <a:xfrm>
            <a:off x="2316345" y="1683759"/>
            <a:ext cx="8955181" cy="1446550"/>
          </a:xfrm>
          <a:prstGeom prst="rect">
            <a:avLst/>
          </a:prstGeom>
          <a:effectLst/>
        </p:spPr>
        <p:txBody>
          <a:bodyPr wrap="square">
            <a:spAutoFit/>
          </a:bodyPr>
          <a:lstStyle/>
          <a:p>
            <a:pPr rtl="0">
              <a:lnSpc>
                <a:spcPct val="150000"/>
              </a:lnSpc>
              <a:spcBef>
                <a:spcPct val="0"/>
              </a:spcBef>
              <a:buClr>
                <a:srgbClr val="0DB7C4"/>
              </a:buClr>
              <a:buSzTx/>
            </a:pPr>
            <a:r>
              <a:rPr lang="en-US" sz="1600" b="1" i="0" u="sng" strike="noStrike" dirty="0">
                <a:effectLst/>
                <a:highlight>
                  <a:srgbClr val="000000">
                    <a:alpha val="0"/>
                  </a:srgbClr>
                </a:highlight>
                <a:latin typeface="Tahoma"/>
                <a:ea typeface="Tahoma"/>
                <a:cs typeface="Tahoma"/>
                <a:sym typeface="Source Sans Pro"/>
              </a:rPr>
              <a:t>BRICS countries:</a:t>
            </a:r>
            <a:r>
              <a:rPr lang="en-US" sz="1600" b="0" i="0" u="none" strike="noStrike" dirty="0">
                <a:effectLst/>
                <a:highlight>
                  <a:srgbClr val="000000">
                    <a:alpha val="0"/>
                  </a:srgbClr>
                </a:highlight>
                <a:latin typeface="Tahoma"/>
                <a:ea typeface="Tahoma"/>
                <a:cs typeface="Tahoma"/>
                <a:sym typeface="Source Sans Pro"/>
              </a:rPr>
              <a:t>		</a:t>
            </a:r>
            <a:r>
              <a:rPr lang="en-US" sz="1600" b="1" i="0" u="sng" strike="noStrike" dirty="0">
                <a:effectLst/>
                <a:highlight>
                  <a:srgbClr val="000000">
                    <a:alpha val="0"/>
                  </a:srgbClr>
                </a:highlight>
                <a:latin typeface="Tahoma"/>
                <a:ea typeface="Tahoma"/>
                <a:cs typeface="Tahoma"/>
                <a:sym typeface="Source Sans Pro"/>
              </a:rPr>
              <a:t>ACP countries:</a:t>
            </a:r>
            <a:r>
              <a:rPr lang="en-US" sz="1600" b="0" i="0" u="none" strike="noStrike" dirty="0">
                <a:effectLst/>
                <a:highlight>
                  <a:srgbClr val="000000">
                    <a:alpha val="0"/>
                  </a:srgbClr>
                </a:highlight>
                <a:latin typeface="Tahoma"/>
                <a:ea typeface="Tahoma"/>
                <a:cs typeface="Tahoma"/>
                <a:sym typeface="Source Sans Pro"/>
              </a:rPr>
              <a:t>		</a:t>
            </a:r>
            <a:r>
              <a:rPr lang="en-US" sz="1600" b="1" i="0" u="sng" strike="noStrike" dirty="0">
                <a:effectLst/>
                <a:highlight>
                  <a:srgbClr val="000000">
                    <a:alpha val="0"/>
                  </a:srgbClr>
                </a:highlight>
                <a:latin typeface="Tahoma"/>
                <a:ea typeface="Tahoma"/>
                <a:cs typeface="Tahoma"/>
                <a:sym typeface="Source Sans Pro"/>
              </a:rPr>
              <a:t>CIS countries:</a:t>
            </a:r>
            <a:r>
              <a:rPr lang="en-US" sz="1600" b="0" i="0" u="none" strike="noStrike" dirty="0">
                <a:effectLst/>
                <a:highlight>
                  <a:srgbClr val="000000">
                    <a:alpha val="0"/>
                  </a:srgbClr>
                </a:highlight>
                <a:latin typeface="Tahoma"/>
                <a:ea typeface="Tahoma"/>
                <a:cs typeface="Tahoma"/>
                <a:sym typeface="Source Sans Pro"/>
              </a:rPr>
              <a:t> </a:t>
            </a:r>
          </a:p>
          <a:p>
            <a:pPr defTabSz="876300" rtl="0">
              <a:spcBef>
                <a:spcPct val="0"/>
              </a:spcBef>
              <a:buClr>
                <a:srgbClr val="0DB7C4"/>
              </a:buClr>
              <a:buSzTx/>
            </a:pPr>
            <a:r>
              <a:rPr lang="en-US" sz="1600" b="0" i="0" u="none" strike="noStrike" dirty="0">
                <a:effectLst/>
                <a:highlight>
                  <a:srgbClr val="000000">
                    <a:alpha val="0"/>
                  </a:srgbClr>
                </a:highlight>
                <a:latin typeface="Tahoma"/>
                <a:ea typeface="Tahoma"/>
                <a:cs typeface="Tahoma"/>
                <a:sym typeface="Source Sans Pro"/>
              </a:rPr>
              <a:t>China 	  17,000 pcs.	Morocco 	  3,000 pcs.	Uzbekistan	1,500 pcs.	</a:t>
            </a:r>
          </a:p>
          <a:p>
            <a:pPr defTabSz="876300" rtl="0">
              <a:spcBef>
                <a:spcPct val="0"/>
              </a:spcBef>
              <a:buClr>
                <a:srgbClr val="0DB7C4"/>
              </a:buClr>
              <a:buSzTx/>
            </a:pPr>
            <a:r>
              <a:rPr lang="en-US" sz="1600" b="0" i="0" u="none" strike="noStrike" dirty="0">
                <a:effectLst/>
                <a:highlight>
                  <a:srgbClr val="000000">
                    <a:alpha val="0"/>
                  </a:srgbClr>
                </a:highlight>
                <a:latin typeface="Tahoma"/>
                <a:ea typeface="Tahoma"/>
                <a:cs typeface="Tahoma"/>
                <a:sym typeface="Source Sans Pro"/>
              </a:rPr>
              <a:t>India 	  15,000 pcs.	Algeria 	  2,500 pcs.	Armenia		500 pcs.</a:t>
            </a:r>
          </a:p>
          <a:p>
            <a:pPr defTabSz="876300" rtl="0">
              <a:spcBef>
                <a:spcPct val="0"/>
              </a:spcBef>
              <a:buClr>
                <a:srgbClr val="0DB7C4"/>
              </a:buClr>
              <a:buSzTx/>
            </a:pPr>
            <a:r>
              <a:rPr lang="en-US" sz="1600" b="0" i="0" u="none" strike="noStrike" dirty="0">
                <a:effectLst/>
                <a:highlight>
                  <a:srgbClr val="000000">
                    <a:alpha val="0"/>
                  </a:srgbClr>
                </a:highlight>
                <a:latin typeface="Tahoma"/>
                <a:ea typeface="Tahoma"/>
                <a:cs typeface="Tahoma"/>
                <a:sym typeface="Source Sans Pro"/>
              </a:rPr>
              <a:t>Brazil	  10,000 pcs.	Ghana	  1,500 pcs.	Kyrgyzstan 	500 pcs.</a:t>
            </a:r>
          </a:p>
          <a:p>
            <a:pPr rtl="0">
              <a:spcBef>
                <a:spcPct val="0"/>
              </a:spcBef>
              <a:spcAft>
                <a:spcPts val="601"/>
              </a:spcAft>
              <a:buClr>
                <a:srgbClr val="0DB7C4"/>
              </a:buClr>
              <a:buSzTx/>
            </a:pPr>
            <a:r>
              <a:rPr lang="en-US" sz="1600" b="0" i="0" u="none" strike="noStrike" dirty="0">
                <a:effectLst/>
                <a:highlight>
                  <a:srgbClr val="000000">
                    <a:alpha val="0"/>
                  </a:srgbClr>
                </a:highlight>
                <a:latin typeface="Tahoma"/>
                <a:ea typeface="Tahoma"/>
                <a:cs typeface="Tahoma"/>
                <a:sym typeface="Source Sans Pro"/>
              </a:rPr>
              <a:t>RSA 	   7,000 pcs.</a:t>
            </a:r>
          </a:p>
        </p:txBody>
      </p:sp>
      <p:graphicFrame>
        <p:nvGraphicFramePr>
          <p:cNvPr id="6" name="Object 3">
            <a:extLst>
              <a:ext uri="{FF2B5EF4-FFF2-40B4-BE49-F238E27FC236}">
                <a16:creationId xmlns:a16="http://schemas.microsoft.com/office/drawing/2014/main" id="{5B30748B-16C2-4EFF-8F0F-8DB353073331}"/>
              </a:ext>
            </a:extLst>
          </p:cNvPr>
          <p:cNvGraphicFramePr>
            <a:graphicFrameLocks noChangeAspect="1"/>
          </p:cNvGraphicFramePr>
          <p:nvPr>
            <p:extLst>
              <p:ext uri="{D42A27DB-BD31-4B8C-83A1-F6EECF244321}">
                <p14:modId xmlns:p14="http://schemas.microsoft.com/office/powerpoint/2010/main" val="3679840660"/>
              </p:ext>
            </p:extLst>
          </p:nvPr>
        </p:nvGraphicFramePr>
        <p:xfrm>
          <a:off x="3441166" y="3154749"/>
          <a:ext cx="5309667" cy="3509359"/>
        </p:xfrm>
        <a:graphic>
          <a:graphicData uri="http://schemas.openxmlformats.org/presentationml/2006/ole">
            <mc:AlternateContent xmlns:mc="http://schemas.openxmlformats.org/markup-compatibility/2006">
              <mc:Choice xmlns:v="urn:schemas-microsoft-com:vml" Requires="v">
                <p:oleObj spid="_x0000_s1043" name="CorelPhotoPaint.Image.11" r:id="rId4" imgW="0" imgH="0" progId="CorelPhotoPaint.Image.11">
                  <p:embed/>
                </p:oleObj>
              </mc:Choice>
              <mc:Fallback>
                <p:oleObj name="CorelPhotoPaint.Image.11" r:id="rId4" imgW="0" imgH="0" progId="CorelPhotoPaint.Image.11">
                  <p:embed/>
                  <p:pic>
                    <p:nvPicPr>
                      <p:cNvPr id="0" name="Picture 14" descr="r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166" y="3154749"/>
                        <a:ext cx="5309667" cy="35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a:extLst>
              <a:ext uri="{FF2B5EF4-FFF2-40B4-BE49-F238E27FC236}">
                <a16:creationId xmlns:a16="http://schemas.microsoft.com/office/drawing/2014/main" id="{0D929838-2CA2-4DF4-8CFE-4CBA557AD3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Рисунок 9">
            <a:extLst>
              <a:ext uri="{FF2B5EF4-FFF2-40B4-BE49-F238E27FC236}">
                <a16:creationId xmlns:a16="http://schemas.microsoft.com/office/drawing/2014/main" id="{A9A75139-084F-4420-B798-F58B90001E86}"/>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12" name="Номер слайда 5">
            <a:extLst>
              <a:ext uri="{FF2B5EF4-FFF2-40B4-BE49-F238E27FC236}">
                <a16:creationId xmlns:a16="http://schemas.microsoft.com/office/drawing/2014/main" id="{06C3FD53-5D00-4830-9437-EA86EED02031}"/>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5</a:t>
            </a:r>
          </a:p>
        </p:txBody>
      </p:sp>
    </p:spTree>
    <p:extLst>
      <p:ext uri="{BB962C8B-B14F-4D97-AF65-F5344CB8AC3E}">
        <p14:creationId xmlns:p14="http://schemas.microsoft.com/office/powerpoint/2010/main" val="31435480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Прямоугольник 1">
            <a:extLst>
              <a:ext uri="{FF2B5EF4-FFF2-40B4-BE49-F238E27FC236}">
                <a16:creationId xmlns:a16="http://schemas.microsoft.com/office/drawing/2014/main" id="{57BE9A8C-A76C-404D-BCA8-A99CC020FDA8}"/>
              </a:ext>
            </a:extLst>
          </p:cNvPr>
          <p:cNvSpPr/>
          <p:nvPr/>
        </p:nvSpPr>
        <p:spPr>
          <a:xfrm>
            <a:off x="2877285" y="1674986"/>
            <a:ext cx="8988334" cy="933621"/>
          </a:xfrm>
          <a:prstGeom prst="rect">
            <a:avLst/>
          </a:prstGeom>
          <a:solidFill>
            <a:schemeClr val="accent5"/>
          </a:solidFill>
          <a:effectLst/>
        </p:spPr>
        <p:txBody>
          <a:bodyPr wrap="square">
            <a:spAutoFit/>
          </a:bodyPr>
          <a:lstStyle/>
          <a:p>
            <a:pPr marL="0" lvl="2" rtl="0" eaLnBrk="1" hangingPunct="1">
              <a:lnSpc>
                <a:spcPct val="115000"/>
              </a:lnSpc>
              <a:spcAft>
                <a:spcPts val="601"/>
              </a:spcAft>
            </a:pPr>
            <a:r>
              <a:rPr lang="en-US" sz="1600" b="0" i="0" u="none" strike="noStrike">
                <a:effectLst/>
                <a:highlight>
                  <a:srgbClr val="000000">
                    <a:alpha val="0"/>
                  </a:srgbClr>
                </a:highlight>
                <a:latin typeface="Tahoma"/>
                <a:ea typeface="Tahoma"/>
                <a:cs typeface="Tahoma"/>
              </a:rPr>
              <a:t>The MTC is provided with a complete set of design documentation. The development of process documentation for KAMA MTC production using our </a:t>
            </a:r>
            <a:r>
              <a:rPr lang="en-US" sz="1600" b="1" i="0" u="none" strike="noStrike">
                <a:effectLst/>
                <a:highlight>
                  <a:srgbClr val="000000">
                    <a:alpha val="0"/>
                  </a:srgbClr>
                </a:highlight>
                <a:latin typeface="Tahoma"/>
                <a:ea typeface="Tahoma"/>
                <a:cs typeface="Tahoma"/>
              </a:rPr>
              <a:t>know-how - Lego-technology during the manufacture of modern equipment.</a:t>
            </a:r>
            <a:r>
              <a:rPr lang="en-US" sz="1600" b="0" i="0" u="none" strike="noStrike">
                <a:effectLst/>
                <a:highlight>
                  <a:srgbClr val="000000">
                    <a:alpha val="0"/>
                  </a:srgbClr>
                </a:highlight>
                <a:latin typeface="Tahoma"/>
                <a:ea typeface="Tahoma"/>
                <a:cs typeface="Tahoma"/>
              </a:rPr>
              <a:t> </a:t>
            </a:r>
          </a:p>
        </p:txBody>
      </p:sp>
      <p:sp>
        <p:nvSpPr>
          <p:cNvPr id="3" name="Прямоугольник 2">
            <a:extLst>
              <a:ext uri="{FF2B5EF4-FFF2-40B4-BE49-F238E27FC236}">
                <a16:creationId xmlns:a16="http://schemas.microsoft.com/office/drawing/2014/main" id="{FC9C2C4C-7349-4D4D-94FC-71617FCEB535}"/>
              </a:ext>
            </a:extLst>
          </p:cNvPr>
          <p:cNvSpPr/>
          <p:nvPr/>
        </p:nvSpPr>
        <p:spPr>
          <a:xfrm>
            <a:off x="2881101" y="2906667"/>
            <a:ext cx="8989707" cy="1214317"/>
          </a:xfrm>
          <a:prstGeom prst="rect">
            <a:avLst/>
          </a:prstGeom>
          <a:solidFill>
            <a:schemeClr val="accent1"/>
          </a:solidFill>
          <a:effectLst/>
        </p:spPr>
        <p:txBody>
          <a:bodyPr wrap="square">
            <a:spAutoFit/>
          </a:bodyPr>
          <a:lstStyle/>
          <a:p>
            <a:pPr marL="0" lvl="2" rtl="0" eaLnBrk="1" hangingPunct="1">
              <a:lnSpc>
                <a:spcPct val="115000"/>
              </a:lnSpc>
              <a:spcAft>
                <a:spcPts val="601"/>
              </a:spcAft>
            </a:pPr>
            <a:r>
              <a:rPr lang="en-US" sz="1600" b="0" i="0" u="none" strike="noStrike">
                <a:effectLst/>
                <a:highlight>
                  <a:srgbClr val="000000">
                    <a:alpha val="0"/>
                  </a:srgbClr>
                </a:highlight>
                <a:latin typeface="Tahoma"/>
                <a:ea typeface="Tahoma"/>
                <a:cs typeface="Tahoma"/>
              </a:rPr>
              <a:t>The artificial medical intelligence developed in our company</a:t>
            </a:r>
            <a:r>
              <a:rPr lang="en-US" sz="1600" b="1" i="0" u="none" strike="noStrike">
                <a:effectLst/>
                <a:highlight>
                  <a:srgbClr val="000000">
                    <a:alpha val="0"/>
                  </a:srgbClr>
                </a:highlight>
                <a:latin typeface="Tahoma"/>
                <a:ea typeface="Tahoma"/>
                <a:cs typeface="Tahoma"/>
              </a:rPr>
              <a:t> is our know-how</a:t>
            </a:r>
            <a:r>
              <a:rPr lang="en-US" sz="1600" b="0" i="0" u="none" strike="noStrike">
                <a:effectLst/>
                <a:highlight>
                  <a:srgbClr val="000000">
                    <a:alpha val="0"/>
                  </a:srgbClr>
                </a:highlight>
                <a:latin typeface="Tahoma"/>
                <a:ea typeface="Tahoma"/>
                <a:cs typeface="Tahoma"/>
              </a:rPr>
              <a:t> (patent of </a:t>
            </a:r>
            <a:r>
              <a:rPr lang="en-US" sz="1600" b="1" i="0" u="none" strike="noStrike">
                <a:effectLst/>
                <a:highlight>
                  <a:srgbClr val="000000">
                    <a:alpha val="0"/>
                  </a:srgbClr>
                </a:highlight>
                <a:latin typeface="Tahoma"/>
                <a:ea typeface="Tahoma"/>
                <a:cs typeface="Tahoma"/>
              </a:rPr>
              <a:t>invention No. 2684181</a:t>
            </a:r>
            <a:r>
              <a:rPr lang="en-US" sz="1600" b="0" i="0" u="none" strike="noStrike">
                <a:effectLst/>
                <a:highlight>
                  <a:srgbClr val="000000">
                    <a:alpha val="0"/>
                  </a:srgbClr>
                </a:highlight>
                <a:latin typeface="Tahoma"/>
                <a:ea typeface="Tahoma"/>
                <a:cs typeface="Tahoma"/>
              </a:rPr>
              <a:t>), installed in the KAMA MTC provides for the best quality </a:t>
            </a:r>
            <a:r>
              <a:rPr lang="en-US" sz="1600" b="1" i="0" u="none" strike="noStrike">
                <a:effectLst/>
                <a:highlight>
                  <a:srgbClr val="000000">
                    <a:alpha val="0"/>
                  </a:srgbClr>
                </a:highlight>
                <a:latin typeface="Tahoma"/>
                <a:ea typeface="Tahoma"/>
                <a:cs typeface="Tahoma"/>
              </a:rPr>
              <a:t>of fluorograms analysis in Russia</a:t>
            </a:r>
            <a:r>
              <a:rPr lang="en-US" sz="1600" b="0" i="0" u="none" strike="noStrike">
                <a:effectLst/>
                <a:highlight>
                  <a:srgbClr val="000000">
                    <a:alpha val="0"/>
                  </a:srgbClr>
                </a:highlight>
                <a:latin typeface="Tahoma"/>
                <a:ea typeface="Tahoma"/>
                <a:cs typeface="Tahoma"/>
              </a:rPr>
              <a:t>, without destroying the existing system of fluorography by reducing the human error and reducing time of images analysis (0.8 s) with the high quality. </a:t>
            </a:r>
          </a:p>
        </p:txBody>
      </p:sp>
      <p:sp>
        <p:nvSpPr>
          <p:cNvPr id="4" name="Прямоугольник 3">
            <a:extLst>
              <a:ext uri="{FF2B5EF4-FFF2-40B4-BE49-F238E27FC236}">
                <a16:creationId xmlns:a16="http://schemas.microsoft.com/office/drawing/2014/main" id="{6D470125-4C50-4E55-A4BD-CCA703113419}"/>
              </a:ext>
            </a:extLst>
          </p:cNvPr>
          <p:cNvSpPr/>
          <p:nvPr/>
        </p:nvSpPr>
        <p:spPr>
          <a:xfrm>
            <a:off x="2877285" y="4987811"/>
            <a:ext cx="8988334" cy="1775710"/>
          </a:xfrm>
          <a:prstGeom prst="rect">
            <a:avLst/>
          </a:prstGeom>
          <a:solidFill>
            <a:schemeClr val="accent5"/>
          </a:solidFill>
          <a:effectLst/>
        </p:spPr>
        <p:txBody>
          <a:bodyPr wrap="square">
            <a:spAutoFit/>
          </a:bodyPr>
          <a:lstStyle/>
          <a:p>
            <a:pPr marL="0" lvl="2" rtl="0" eaLnBrk="1" hangingPunct="1">
              <a:lnSpc>
                <a:spcPct val="115000"/>
              </a:lnSpc>
              <a:spcAft>
                <a:spcPts val="601"/>
              </a:spcAft>
            </a:pPr>
            <a:r>
              <a:rPr lang="en-US" sz="1600" b="0" i="0" u="none" strike="noStrike">
                <a:effectLst/>
                <a:highlight>
                  <a:srgbClr val="000000">
                    <a:alpha val="0"/>
                  </a:srgbClr>
                </a:highlight>
                <a:latin typeface="Tahoma"/>
                <a:ea typeface="Tahoma"/>
                <a:cs typeface="Tahoma"/>
              </a:rPr>
              <a:t>Our company has </a:t>
            </a:r>
            <a:r>
              <a:rPr lang="en-US" sz="1600" b="1" i="0" u="none" strike="noStrike">
                <a:effectLst/>
                <a:highlight>
                  <a:srgbClr val="000000">
                    <a:alpha val="0"/>
                  </a:srgbClr>
                </a:highlight>
                <a:latin typeface="Tahoma"/>
                <a:ea typeface="Tahoma"/>
                <a:cs typeface="Tahoma"/>
              </a:rPr>
              <a:t>wide experience in creating mobile satellite communications complexes</a:t>
            </a:r>
            <a:r>
              <a:rPr lang="en-US" sz="1600" b="0" i="0" u="none" strike="noStrike">
                <a:effectLst/>
                <a:highlight>
                  <a:srgbClr val="000000">
                    <a:alpha val="0"/>
                  </a:srgbClr>
                </a:highlight>
                <a:latin typeface="Tahoma"/>
                <a:ea typeface="Tahoma"/>
                <a:cs typeface="Tahoma"/>
              </a:rPr>
              <a:t>, including for the Government of the Republic of Tatarstan, the Ministry of Emergency Situations and the Ministry of Internal Affairs of the Republic of Tatarstan, the Ministry of Internal Affairs of the Republic of Chuvashia, for oil companies Rosneft and Lukoil, as well as for the legendary team of KAMAZ-Master. </a:t>
            </a:r>
            <a:r>
              <a:rPr lang="en-US" sz="1600" b="1" i="0" u="none" strike="noStrike">
                <a:effectLst/>
                <a:highlight>
                  <a:srgbClr val="000000">
                    <a:alpha val="0"/>
                  </a:srgbClr>
                </a:highlight>
                <a:latin typeface="Tahoma"/>
                <a:ea typeface="Tahoma"/>
                <a:cs typeface="Tahoma"/>
              </a:rPr>
              <a:t>Our specialists develop, build and train in operation of mobile complexes of any complexity.</a:t>
            </a:r>
          </a:p>
        </p:txBody>
      </p:sp>
      <p:sp>
        <p:nvSpPr>
          <p:cNvPr id="12" name="Rectangle 32">
            <a:extLst>
              <a:ext uri="{FF2B5EF4-FFF2-40B4-BE49-F238E27FC236}">
                <a16:creationId xmlns:a16="http://schemas.microsoft.com/office/drawing/2014/main" id="{485A68FD-A79F-49FC-868D-AD60A514B0F0}"/>
              </a:ext>
            </a:extLst>
          </p:cNvPr>
          <p:cNvSpPr>
            <a:spLocks noChangeArrowheads="1"/>
          </p:cNvSpPr>
          <p:nvPr/>
        </p:nvSpPr>
        <p:spPr>
          <a:xfrm>
            <a:off x="2806244" y="692696"/>
            <a:ext cx="6533383"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Out advantages</a:t>
            </a:r>
          </a:p>
        </p:txBody>
      </p:sp>
      <p:pic>
        <p:nvPicPr>
          <p:cNvPr id="14" name="Рисунок 10">
            <a:extLst>
              <a:ext uri="{FF2B5EF4-FFF2-40B4-BE49-F238E27FC236}">
                <a16:creationId xmlns:a16="http://schemas.microsoft.com/office/drawing/2014/main" id="{60185207-8EE6-490D-B4AD-31BCCFC1370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23985" t="4700" r="813" b="1814"/>
          <a:stretch>
            <a:fillRect/>
          </a:stretch>
        </p:blipFill>
        <p:spPr>
          <a:xfrm>
            <a:off x="973793" y="3012952"/>
            <a:ext cx="1604564" cy="1568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Shape 73">
            <a:extLst>
              <a:ext uri="{FF2B5EF4-FFF2-40B4-BE49-F238E27FC236}">
                <a16:creationId xmlns:a16="http://schemas.microsoft.com/office/drawing/2014/main" id="{A65A4EA5-4949-40FA-AFE6-61B847684B8C}"/>
              </a:ext>
            </a:extLst>
          </p:cNvPr>
          <p:cNvGrpSpPr/>
          <p:nvPr/>
        </p:nvGrpSpPr>
        <p:grpSpPr>
          <a:xfrm>
            <a:off x="1559500" y="3284266"/>
            <a:ext cx="183239" cy="168576"/>
            <a:chOff x="5382800" y="412975"/>
            <a:chExt cx="433800" cy="433800"/>
          </a:xfrm>
          <a:effectLst/>
        </p:grpSpPr>
        <p:sp>
          <p:nvSpPr>
            <p:cNvPr id="16" name="Shape 74">
              <a:extLst>
                <a:ext uri="{FF2B5EF4-FFF2-40B4-BE49-F238E27FC236}">
                  <a16:creationId xmlns:a16="http://schemas.microsoft.com/office/drawing/2014/main" id="{68204906-4F21-4DAA-AEF5-38A7C69D85AB}"/>
                </a:ext>
              </a:extLst>
            </p:cNvPr>
            <p:cNvSpPr>
              <a:spLocks noChangeArrowheads="1"/>
            </p:cNvSpPr>
            <p:nvPr/>
          </p:nvSpPr>
          <p:spPr>
            <a:xfrm>
              <a:off x="5382800" y="412975"/>
              <a:ext cx="433800" cy="433800"/>
            </a:xfrm>
            <a:prstGeom prst="ellipse">
              <a:avLst/>
            </a:prstGeom>
            <a:solidFill>
              <a:srgbClr val="F24745">
                <a:alpha val="33333"/>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tx1"/>
                  </a:solidFill>
                  <a:effectLst/>
                  <a:latin typeface="Arial" panose="020B0604020202020204" pitchFamily="34" charset="0"/>
                </a:defRPr>
              </a:lvl1pPr>
              <a:lvl2pPr marL="742950" indent="-285750">
                <a:spcBef>
                  <a:spcPct val="20000"/>
                </a:spcBef>
                <a:buChar char="–"/>
                <a:defRPr sz="2800">
                  <a:solidFill>
                    <a:schemeClr val="tx1"/>
                  </a:solidFill>
                  <a:effectLst/>
                  <a:latin typeface="Arial" panose="020B0604020202020204" pitchFamily="34" charset="0"/>
                </a:defRPr>
              </a:lvl2pPr>
              <a:lvl3pPr marL="1143000" indent="-228600">
                <a:spcBef>
                  <a:spcPct val="20000"/>
                </a:spcBef>
                <a:buChar char="•"/>
                <a:defRPr sz="2400">
                  <a:solidFill>
                    <a:schemeClr val="tx1"/>
                  </a:solidFill>
                  <a:effectLst/>
                  <a:latin typeface="Arial" panose="020B0604020202020204" pitchFamily="34" charset="0"/>
                </a:defRPr>
              </a:lvl3pPr>
              <a:lvl4pPr marL="1600200" indent="-228600">
                <a:spcBef>
                  <a:spcPct val="20000"/>
                </a:spcBef>
                <a:buChar char="–"/>
                <a:defRPr sz="2000">
                  <a:solidFill>
                    <a:schemeClr val="tx1"/>
                  </a:solidFill>
                  <a:effectLst/>
                  <a:latin typeface="Arial" panose="020B0604020202020204" pitchFamily="34" charset="0"/>
                </a:defRPr>
              </a:lvl4pPr>
              <a:lvl5pPr marL="2057400" indent="-228600">
                <a:spcBef>
                  <a:spcPct val="20000"/>
                </a:spcBef>
                <a:buChar char="»"/>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effectLst/>
                  <a:latin typeface="Arial" panose="020B0604020202020204" pitchFamily="34" charset="0"/>
                </a:defRPr>
              </a:lvl9pPr>
            </a:lstStyle>
            <a:p>
              <a:pPr>
                <a:spcBef>
                  <a:spcPct val="0"/>
                </a:spcBef>
                <a:buFontTx/>
                <a:buNone/>
              </a:pPr>
              <a:endParaRPr lang="ru-RU" altLang="ru-RU" sz="1401">
                <a:effectLst/>
              </a:endParaRPr>
            </a:p>
          </p:txBody>
        </p:sp>
        <p:sp>
          <p:nvSpPr>
            <p:cNvPr id="17" name="Shape 75">
              <a:extLst>
                <a:ext uri="{FF2B5EF4-FFF2-40B4-BE49-F238E27FC236}">
                  <a16:creationId xmlns:a16="http://schemas.microsoft.com/office/drawing/2014/main" id="{EDB4AC46-4068-44DA-8CAE-C628E78C413A}"/>
                </a:ext>
              </a:extLst>
            </p:cNvPr>
            <p:cNvSpPr>
              <a:spLocks noChangeArrowheads="1"/>
            </p:cNvSpPr>
            <p:nvPr/>
          </p:nvSpPr>
          <p:spPr>
            <a:xfrm>
              <a:off x="5495482" y="525657"/>
              <a:ext cx="208199" cy="208199"/>
            </a:xfrm>
            <a:prstGeom prst="ellipse">
              <a:avLst/>
            </a:prstGeom>
            <a:solidFill>
              <a:srgbClr val="F24745">
                <a:alpha val="33333"/>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tx1"/>
                  </a:solidFill>
                  <a:effectLst/>
                  <a:latin typeface="Arial" panose="020B0604020202020204" pitchFamily="34" charset="0"/>
                </a:defRPr>
              </a:lvl1pPr>
              <a:lvl2pPr marL="742950" indent="-285750">
                <a:spcBef>
                  <a:spcPct val="20000"/>
                </a:spcBef>
                <a:buChar char="–"/>
                <a:defRPr sz="2800">
                  <a:solidFill>
                    <a:schemeClr val="tx1"/>
                  </a:solidFill>
                  <a:effectLst/>
                  <a:latin typeface="Arial" panose="020B0604020202020204" pitchFamily="34" charset="0"/>
                </a:defRPr>
              </a:lvl2pPr>
              <a:lvl3pPr marL="1143000" indent="-228600">
                <a:spcBef>
                  <a:spcPct val="20000"/>
                </a:spcBef>
                <a:buChar char="•"/>
                <a:defRPr sz="2400">
                  <a:solidFill>
                    <a:schemeClr val="tx1"/>
                  </a:solidFill>
                  <a:effectLst/>
                  <a:latin typeface="Arial" panose="020B0604020202020204" pitchFamily="34" charset="0"/>
                </a:defRPr>
              </a:lvl3pPr>
              <a:lvl4pPr marL="1600200" indent="-228600">
                <a:spcBef>
                  <a:spcPct val="20000"/>
                </a:spcBef>
                <a:buChar char="–"/>
                <a:defRPr sz="2000">
                  <a:solidFill>
                    <a:schemeClr val="tx1"/>
                  </a:solidFill>
                  <a:effectLst/>
                  <a:latin typeface="Arial" panose="020B0604020202020204" pitchFamily="34" charset="0"/>
                </a:defRPr>
              </a:lvl4pPr>
              <a:lvl5pPr marL="2057400" indent="-228600">
                <a:spcBef>
                  <a:spcPct val="20000"/>
                </a:spcBef>
                <a:buChar char="»"/>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effectLst/>
                  <a:latin typeface="Arial" panose="020B0604020202020204" pitchFamily="34" charset="0"/>
                </a:defRPr>
              </a:lvl9pPr>
            </a:lstStyle>
            <a:p>
              <a:pPr>
                <a:spcBef>
                  <a:spcPct val="0"/>
                </a:spcBef>
                <a:buFontTx/>
                <a:buNone/>
              </a:pPr>
              <a:endParaRPr lang="ru-RU" altLang="ru-RU" sz="1401">
                <a:effectLst/>
              </a:endParaRPr>
            </a:p>
          </p:txBody>
        </p:sp>
        <p:sp>
          <p:nvSpPr>
            <p:cNvPr id="18" name="Shape 76">
              <a:extLst>
                <a:ext uri="{FF2B5EF4-FFF2-40B4-BE49-F238E27FC236}">
                  <a16:creationId xmlns:a16="http://schemas.microsoft.com/office/drawing/2014/main" id="{5F979E28-8DA1-49DF-817E-463B222C6981}"/>
                </a:ext>
              </a:extLst>
            </p:cNvPr>
            <p:cNvSpPr>
              <a:spLocks noChangeArrowheads="1"/>
            </p:cNvSpPr>
            <p:nvPr/>
          </p:nvSpPr>
          <p:spPr>
            <a:xfrm>
              <a:off x="5544572" y="574747"/>
              <a:ext cx="110099" cy="110099"/>
            </a:xfrm>
            <a:prstGeom prst="ellipse">
              <a:avLst/>
            </a:prstGeom>
            <a:solidFill>
              <a:srgbClr val="F24745"/>
            </a:solidFill>
            <a:ln>
              <a:noFill/>
            </a:ln>
            <a:effectLst/>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Char char="•"/>
                <a:defRPr sz="3200">
                  <a:solidFill>
                    <a:schemeClr val="tx1"/>
                  </a:solidFill>
                  <a:effectLst/>
                  <a:latin typeface="Arial" panose="020B0604020202020204" pitchFamily="34" charset="0"/>
                </a:defRPr>
              </a:lvl1pPr>
              <a:lvl2pPr marL="742950" indent="-285750">
                <a:spcBef>
                  <a:spcPct val="20000"/>
                </a:spcBef>
                <a:buChar char="–"/>
                <a:defRPr sz="2800">
                  <a:solidFill>
                    <a:schemeClr val="tx1"/>
                  </a:solidFill>
                  <a:effectLst/>
                  <a:latin typeface="Arial" panose="020B0604020202020204" pitchFamily="34" charset="0"/>
                </a:defRPr>
              </a:lvl2pPr>
              <a:lvl3pPr marL="1143000" indent="-228600">
                <a:spcBef>
                  <a:spcPct val="20000"/>
                </a:spcBef>
                <a:buChar char="•"/>
                <a:defRPr sz="2400">
                  <a:solidFill>
                    <a:schemeClr val="tx1"/>
                  </a:solidFill>
                  <a:effectLst/>
                  <a:latin typeface="Arial" panose="020B0604020202020204" pitchFamily="34" charset="0"/>
                </a:defRPr>
              </a:lvl3pPr>
              <a:lvl4pPr marL="1600200" indent="-228600">
                <a:spcBef>
                  <a:spcPct val="20000"/>
                </a:spcBef>
                <a:buChar char="–"/>
                <a:defRPr sz="2000">
                  <a:solidFill>
                    <a:schemeClr val="tx1"/>
                  </a:solidFill>
                  <a:effectLst/>
                  <a:latin typeface="Arial" panose="020B0604020202020204" pitchFamily="34" charset="0"/>
                </a:defRPr>
              </a:lvl4pPr>
              <a:lvl5pPr marL="2057400" indent="-228600">
                <a:spcBef>
                  <a:spcPct val="20000"/>
                </a:spcBef>
                <a:buChar char="»"/>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effectLst/>
                  <a:latin typeface="Arial" panose="020B0604020202020204" pitchFamily="34" charset="0"/>
                </a:defRPr>
              </a:lvl9pPr>
            </a:lstStyle>
            <a:p>
              <a:pPr>
                <a:spcBef>
                  <a:spcPct val="0"/>
                </a:spcBef>
                <a:buFontTx/>
                <a:buNone/>
              </a:pPr>
              <a:endParaRPr lang="ru-RU" altLang="ru-RU" sz="1401">
                <a:effectLst/>
              </a:endParaRPr>
            </a:p>
          </p:txBody>
        </p:sp>
      </p:grpSp>
      <p:pic>
        <p:nvPicPr>
          <p:cNvPr id="19" name="Рисунок 13" descr="D:\DOCUMENT\VSAT\FIRMS\Татнефть\ТаграС РемСервис\Натрикс 2018\WhatsApp Image 2018-12-21 at 11.23.41.jpeg">
            <a:extLst>
              <a:ext uri="{FF2B5EF4-FFF2-40B4-BE49-F238E27FC236}">
                <a16:creationId xmlns:a16="http://schemas.microsoft.com/office/drawing/2014/main" id="{409854BC-B392-4DE4-A668-7043D3542E2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13787" r="17786"/>
          <a:stretch>
            <a:fillRect/>
          </a:stretch>
        </p:blipFill>
        <p:spPr>
          <a:xfrm>
            <a:off x="969121" y="4746903"/>
            <a:ext cx="1604564" cy="1684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Рисунок 20">
            <a:extLst>
              <a:ext uri="{FF2B5EF4-FFF2-40B4-BE49-F238E27FC236}">
                <a16:creationId xmlns:a16="http://schemas.microsoft.com/office/drawing/2014/main" id="{F55C21D4-2DA0-40A9-8288-CB3F0EC9AE8E}"/>
              </a:ext>
            </a:extLst>
          </p:cNvPr>
          <p:cNvPicPr/>
          <p:nvPr/>
        </p:nvPicPr>
        <p:blipFill>
          <a:blip r:embed="rId5" cstate="hqprint">
            <a:extLst>
              <a:ext uri="{28A0092B-C50C-407E-A947-70E740481C1C}">
                <a14:useLocalDpi xmlns:a14="http://schemas.microsoft.com/office/drawing/2010/main" val="0"/>
              </a:ext>
            </a:extLst>
          </a:blip>
          <a:srcRect l="-2579" t="726" r="9665" b="50332"/>
          <a:stretch>
            <a:fillRect/>
          </a:stretch>
        </p:blipFill>
        <p:spPr>
          <a:xfrm>
            <a:off x="911424" y="1583570"/>
            <a:ext cx="1734286" cy="1142734"/>
          </a:xfrm>
          <a:prstGeom prst="rect">
            <a:avLst/>
          </a:prstGeom>
          <a:ln>
            <a:noFill/>
          </a:ln>
          <a:effectLst/>
          <a:extLst>
            <a:ext uri="{53640926-AAD7-44D8-BBD7-CCE9431645EC}">
              <a14:shadowObscured xmlns:a14="http://schemas.microsoft.com/office/drawing/2010/main"/>
            </a:ext>
          </a:extLst>
        </p:spPr>
      </p:pic>
      <p:pic>
        <p:nvPicPr>
          <p:cNvPr id="20" name="Picture 7">
            <a:extLst>
              <a:ext uri="{FF2B5EF4-FFF2-40B4-BE49-F238E27FC236}">
                <a16:creationId xmlns:a16="http://schemas.microsoft.com/office/drawing/2014/main" id="{26B532CB-DA62-4455-AA70-CA29CFEE508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Рисунок 21">
            <a:extLst>
              <a:ext uri="{FF2B5EF4-FFF2-40B4-BE49-F238E27FC236}">
                <a16:creationId xmlns:a16="http://schemas.microsoft.com/office/drawing/2014/main" id="{18D22C1E-AEAE-4330-9B23-A5C016E22F7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24" name="Номер слайда 5">
            <a:extLst>
              <a:ext uri="{FF2B5EF4-FFF2-40B4-BE49-F238E27FC236}">
                <a16:creationId xmlns:a16="http://schemas.microsoft.com/office/drawing/2014/main" id="{76AABA6F-FB32-4E91-99C6-44E0C12C3DF7}"/>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6</a:t>
            </a:r>
          </a:p>
        </p:txBody>
      </p:sp>
    </p:spTree>
    <p:extLst>
      <p:ext uri="{BB962C8B-B14F-4D97-AF65-F5344CB8AC3E}">
        <p14:creationId xmlns:p14="http://schemas.microsoft.com/office/powerpoint/2010/main" val="28023903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5" name="Схема 4">
            <a:extLst>
              <a:ext uri="{FF2B5EF4-FFF2-40B4-BE49-F238E27FC236}">
                <a16:creationId xmlns:a16="http://schemas.microsoft.com/office/drawing/2014/main" id="{E35F96C7-5B1E-4407-BBFD-4067DFD21EC4}"/>
              </a:ext>
            </a:extLst>
          </p:cNvPr>
          <p:cNvGraphicFramePr/>
          <p:nvPr>
            <p:extLst>
              <p:ext uri="{D42A27DB-BD31-4B8C-83A1-F6EECF244321}">
                <p14:modId xmlns:p14="http://schemas.microsoft.com/office/powerpoint/2010/main" val="651590015"/>
              </p:ext>
            </p:extLst>
          </p:nvPr>
        </p:nvGraphicFramePr>
        <p:xfrm>
          <a:off x="1503998" y="1340768"/>
          <a:ext cx="9036496" cy="5472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D:\Downloads\стрелка.png">
            <a:extLst>
              <a:ext uri="{FF2B5EF4-FFF2-40B4-BE49-F238E27FC236}">
                <a16:creationId xmlns:a16="http://schemas.microsoft.com/office/drawing/2014/main" id="{9A366F9D-7D5B-41B0-AD7A-A976EA1074C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tretch>
            <a:fillRect/>
          </a:stretch>
        </p:blipFill>
        <p:spPr>
          <a:xfrm rot="4683007" flipH="1">
            <a:off x="5730221" y="2768114"/>
            <a:ext cx="636450" cy="389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D:\Downloads\стрелка.png">
            <a:extLst>
              <a:ext uri="{FF2B5EF4-FFF2-40B4-BE49-F238E27FC236}">
                <a16:creationId xmlns:a16="http://schemas.microsoft.com/office/drawing/2014/main" id="{45A8283B-33EB-4885-A1A6-247B11BCE62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tretch>
            <a:fillRect/>
          </a:stretch>
        </p:blipFill>
        <p:spPr>
          <a:xfrm rot="4297556" flipH="1" flipV="1">
            <a:off x="4975103" y="2888325"/>
            <a:ext cx="610411" cy="4033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3" descr="D:\Downloads\стрелка.png">
            <a:extLst>
              <a:ext uri="{FF2B5EF4-FFF2-40B4-BE49-F238E27FC236}">
                <a16:creationId xmlns:a16="http://schemas.microsoft.com/office/drawing/2014/main" id="{EA68BF3E-4524-409C-9688-53CE6031678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tretch>
            <a:fillRect/>
          </a:stretch>
        </p:blipFill>
        <p:spPr>
          <a:xfrm rot="7189225" flipH="1">
            <a:off x="6489261" y="2838821"/>
            <a:ext cx="636449" cy="389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3" descr="D:\Downloads\стрелка.png">
            <a:extLst>
              <a:ext uri="{FF2B5EF4-FFF2-40B4-BE49-F238E27FC236}">
                <a16:creationId xmlns:a16="http://schemas.microsoft.com/office/drawing/2014/main" id="{CEA5B691-1EF7-4A19-8F68-3D93AB84B0C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tretch>
            <a:fillRect/>
          </a:stretch>
        </p:blipFill>
        <p:spPr>
          <a:xfrm rot="17051266" flipH="1">
            <a:off x="5265207" y="4630910"/>
            <a:ext cx="700393" cy="389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3" descr="D:\Downloads\стрелка.png">
            <a:extLst>
              <a:ext uri="{FF2B5EF4-FFF2-40B4-BE49-F238E27FC236}">
                <a16:creationId xmlns:a16="http://schemas.microsoft.com/office/drawing/2014/main" id="{4300764A-959A-478D-A5AA-6E1896EC329F}"/>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tretch>
            <a:fillRect/>
          </a:stretch>
        </p:blipFill>
        <p:spPr>
          <a:xfrm rot="15721362" flipH="1" flipV="1">
            <a:off x="6137049" y="4602037"/>
            <a:ext cx="686370" cy="4093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3" descr="D:\Downloads\стрелка.png">
            <a:extLst>
              <a:ext uri="{FF2B5EF4-FFF2-40B4-BE49-F238E27FC236}">
                <a16:creationId xmlns:a16="http://schemas.microsoft.com/office/drawing/2014/main" id="{46A0F421-786B-46F0-843B-F6A16111F76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tretch>
            <a:fillRect/>
          </a:stretch>
        </p:blipFill>
        <p:spPr>
          <a:xfrm rot="18449188" flipH="1">
            <a:off x="4613849" y="4449451"/>
            <a:ext cx="636449" cy="3895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3" descr="D:\Downloads\стрелка.png">
            <a:extLst>
              <a:ext uri="{FF2B5EF4-FFF2-40B4-BE49-F238E27FC236}">
                <a16:creationId xmlns:a16="http://schemas.microsoft.com/office/drawing/2014/main" id="{4A95F5BD-396E-4C51-B046-EFF100265F47}"/>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tretch>
            <a:fillRect/>
          </a:stretch>
        </p:blipFill>
        <p:spPr>
          <a:xfrm rot="14494141" flipH="1" flipV="1">
            <a:off x="6726788" y="4383916"/>
            <a:ext cx="610411" cy="4033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Прямоугольник: скругленные углы 12">
            <a:extLst>
              <a:ext uri="{FF2B5EF4-FFF2-40B4-BE49-F238E27FC236}">
                <a16:creationId xmlns:a16="http://schemas.microsoft.com/office/drawing/2014/main" id="{3A0B3062-B97B-437B-9A3A-25FE1D17CC5A}"/>
              </a:ext>
            </a:extLst>
          </p:cNvPr>
          <p:cNvSpPr/>
          <p:nvPr/>
        </p:nvSpPr>
        <p:spPr>
          <a:xfrm>
            <a:off x="5070829" y="3412047"/>
            <a:ext cx="1902834" cy="862639"/>
          </a:xfrm>
          <a:prstGeom prst="roundRect">
            <a:avLst/>
          </a:prstGeom>
          <a:solidFill>
            <a:schemeClr val="accent1">
              <a:lumMod val="90000"/>
            </a:schemeClr>
          </a:solidFill>
          <a:ln>
            <a:solidFill>
              <a:srgbClr val="FF0000"/>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533424" rtl="0">
              <a:lnSpc>
                <a:spcPct val="90000"/>
              </a:lnSpc>
              <a:spcAft>
                <a:spcPct val="35000"/>
              </a:spcAft>
            </a:pPr>
            <a:r>
              <a:rPr lang="en-US" sz="1600" b="1" i="0" u="none" strike="noStrike">
                <a:solidFill>
                  <a:srgbClr val="000000"/>
                </a:solidFill>
                <a:effectLst/>
                <a:highlight>
                  <a:srgbClr val="000000">
                    <a:alpha val="0"/>
                  </a:srgbClr>
                </a:highlight>
                <a:latin typeface="Tahoma"/>
                <a:ea typeface="Tahoma"/>
                <a:cs typeface="Tahoma"/>
              </a:rPr>
              <a:t>KAMA MTC</a:t>
            </a:r>
          </a:p>
        </p:txBody>
      </p:sp>
      <p:sp>
        <p:nvSpPr>
          <p:cNvPr id="17" name="Rectangle 32">
            <a:extLst>
              <a:ext uri="{FF2B5EF4-FFF2-40B4-BE49-F238E27FC236}">
                <a16:creationId xmlns:a16="http://schemas.microsoft.com/office/drawing/2014/main" id="{536178BC-B509-4D44-AD04-93F155397BEA}"/>
              </a:ext>
            </a:extLst>
          </p:cNvPr>
          <p:cNvSpPr>
            <a:spLocks noChangeArrowheads="1"/>
          </p:cNvSpPr>
          <p:nvPr/>
        </p:nvSpPr>
        <p:spPr>
          <a:xfrm>
            <a:off x="2829312" y="703785"/>
            <a:ext cx="6533383"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Main Suppliers</a:t>
            </a:r>
          </a:p>
        </p:txBody>
      </p:sp>
      <p:pic>
        <p:nvPicPr>
          <p:cNvPr id="15" name="Picture 7">
            <a:extLst>
              <a:ext uri="{FF2B5EF4-FFF2-40B4-BE49-F238E27FC236}">
                <a16:creationId xmlns:a16="http://schemas.microsoft.com/office/drawing/2014/main" id="{89949672-6DE2-4266-BA29-4FD2A7EC02F4}"/>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Рисунок 17">
            <a:extLst>
              <a:ext uri="{FF2B5EF4-FFF2-40B4-BE49-F238E27FC236}">
                <a16:creationId xmlns:a16="http://schemas.microsoft.com/office/drawing/2014/main" id="{925C932C-FD48-4003-BF53-166723548853}"/>
              </a:ext>
            </a:extLst>
          </p:cNvPr>
          <p:cNvPicPr>
            <a:picLocks noChangeAspect="1"/>
          </p:cNvPicPr>
          <p:nvPr/>
        </p:nvPicPr>
        <p:blipFill>
          <a:blip r:embed="rId13" cstate="hqprint">
            <a:extLst>
              <a:ext uri="{BEBA8EAE-BF5A-486C-A8C5-ECC9F3942E4B}">
                <a14:imgProps xmlns:a14="http://schemas.microsoft.com/office/drawing/2010/main">
                  <a14:imgLayer r:embed="rId14">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19" name="Номер слайда 5">
            <a:extLst>
              <a:ext uri="{FF2B5EF4-FFF2-40B4-BE49-F238E27FC236}">
                <a16:creationId xmlns:a16="http://schemas.microsoft.com/office/drawing/2014/main" id="{EA5A27F3-80D4-4E7E-8AD6-91AB22DB9DA4}"/>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7</a:t>
            </a:r>
          </a:p>
        </p:txBody>
      </p:sp>
    </p:spTree>
    <p:extLst>
      <p:ext uri="{BB962C8B-B14F-4D97-AF65-F5344CB8AC3E}">
        <p14:creationId xmlns:p14="http://schemas.microsoft.com/office/powerpoint/2010/main" val="39197346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5" name="Таблица 4">
            <a:extLst>
              <a:ext uri="{FF2B5EF4-FFF2-40B4-BE49-F238E27FC236}">
                <a16:creationId xmlns:a16="http://schemas.microsoft.com/office/drawing/2014/main" id="{0C35C241-EEA2-4EAF-AB3A-294660466975}"/>
              </a:ext>
            </a:extLst>
          </p:cNvPr>
          <p:cNvGraphicFramePr>
            <a:graphicFrameLocks noGrp="1"/>
          </p:cNvGraphicFramePr>
          <p:nvPr>
            <p:extLst>
              <p:ext uri="{D42A27DB-BD31-4B8C-83A1-F6EECF244321}">
                <p14:modId xmlns:p14="http://schemas.microsoft.com/office/powerpoint/2010/main" val="763775729"/>
              </p:ext>
            </p:extLst>
          </p:nvPr>
        </p:nvGraphicFramePr>
        <p:xfrm>
          <a:off x="911424" y="1556797"/>
          <a:ext cx="10369152" cy="4808893"/>
        </p:xfrm>
        <a:graphic>
          <a:graphicData uri="http://schemas.openxmlformats.org/drawingml/2006/table">
            <a:tbl>
              <a:tblPr firstRow="1" firstCol="1" bandRow="1">
                <a:effectLst/>
                <a:tableStyleId>{7DF18680-E054-41AD-8BC1-D1AEF772440D}</a:tableStyleId>
              </a:tblPr>
              <a:tblGrid>
                <a:gridCol w="1101204">
                  <a:extLst>
                    <a:ext uri="{9D8B030D-6E8A-4147-A177-3AD203B41FA5}">
                      <a16:colId xmlns:a16="http://schemas.microsoft.com/office/drawing/2014/main" val="542015068"/>
                    </a:ext>
                  </a:extLst>
                </a:gridCol>
                <a:gridCol w="2018718">
                  <a:extLst>
                    <a:ext uri="{9D8B030D-6E8A-4147-A177-3AD203B41FA5}">
                      <a16:colId xmlns:a16="http://schemas.microsoft.com/office/drawing/2014/main" val="1606721715"/>
                    </a:ext>
                  </a:extLst>
                </a:gridCol>
                <a:gridCol w="4269136">
                  <a:extLst>
                    <a:ext uri="{9D8B030D-6E8A-4147-A177-3AD203B41FA5}">
                      <a16:colId xmlns:a16="http://schemas.microsoft.com/office/drawing/2014/main" val="2833953851"/>
                    </a:ext>
                  </a:extLst>
                </a:gridCol>
                <a:gridCol w="2980094">
                  <a:extLst>
                    <a:ext uri="{9D8B030D-6E8A-4147-A177-3AD203B41FA5}">
                      <a16:colId xmlns:a16="http://schemas.microsoft.com/office/drawing/2014/main" val="1239030212"/>
                    </a:ext>
                  </a:extLst>
                </a:gridCol>
              </a:tblGrid>
              <a:tr h="649890">
                <a:tc>
                  <a:txBody>
                    <a:bodyPr/>
                    <a:lstStyle/>
                    <a:p>
                      <a:pPr marL="0" indent="0" algn="ctr" defTabSz="914400" rtl="0" eaLnBrk="1" latinLnBrk="0" hangingPunct="1">
                        <a:lnSpc>
                          <a:spcPct val="115000"/>
                        </a:lnSpc>
                        <a:spcAft>
                          <a:spcPts val="600"/>
                        </a:spcAft>
                      </a:pPr>
                      <a:r>
                        <a:rPr lang="en-US" sz="1600" b="0" i="0" u="none" strike="noStrike" kern="1200">
                          <a:solidFill>
                            <a:srgbClr val="000000"/>
                          </a:solidFill>
                          <a:effectLst/>
                          <a:highlight>
                            <a:srgbClr val="000000">
                              <a:alpha val="0"/>
                            </a:srgbClr>
                          </a:highlight>
                          <a:latin typeface="Tahoma"/>
                          <a:ea typeface="Tahoma"/>
                          <a:cs typeface="Tahoma"/>
                        </a:rPr>
                        <a:t>Year</a:t>
                      </a:r>
                    </a:p>
                  </a:txBody>
                  <a:tcPr marL="68580" marR="68580" marT="0" marB="0" anchor="ctr">
                    <a:lnL>
                      <a:noFill/>
                    </a:lnL>
                    <a:lnR>
                      <a:noFill/>
                    </a:lnR>
                    <a:lnT>
                      <a:noFill/>
                    </a:lnT>
                    <a:lnB>
                      <a:noFill/>
                    </a:lnB>
                    <a:lnTlToBr>
                      <a:noFill/>
                    </a:lnTlToBr>
                    <a:lnBlToTr>
                      <a:noFill/>
                    </a:lnBlToTr>
                    <a:solidFill>
                      <a:schemeClr val="accent1">
                        <a:lumMod val="90000"/>
                      </a:schemeClr>
                    </a:solidFill>
                  </a:tcPr>
                </a:tc>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Month</a:t>
                      </a:r>
                    </a:p>
                  </a:txBody>
                  <a:tcPr marL="68580" marR="68580" marT="0" marB="0" anchor="ctr">
                    <a:lnL>
                      <a:noFill/>
                    </a:lnL>
                    <a:lnR>
                      <a:noFill/>
                    </a:lnR>
                    <a:lnT>
                      <a:noFill/>
                    </a:lnT>
                    <a:lnB>
                      <a:noFill/>
                    </a:lnB>
                    <a:lnTlToBr>
                      <a:noFill/>
                    </a:lnTlToBr>
                    <a:lnBlToTr>
                      <a:noFill/>
                    </a:lnBlToTr>
                    <a:solidFill>
                      <a:schemeClr val="accent1">
                        <a:lumMod val="90000"/>
                      </a:schemeClr>
                    </a:solidFill>
                  </a:tcPr>
                </a:tc>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Name</a:t>
                      </a:r>
                    </a:p>
                  </a:txBody>
                  <a:tcPr marL="68580" marR="68580" marT="0" marB="0" anchor="ctr">
                    <a:lnL>
                      <a:noFill/>
                    </a:lnL>
                    <a:lnR>
                      <a:noFill/>
                    </a:lnR>
                    <a:lnT>
                      <a:noFill/>
                    </a:lnT>
                    <a:lnB>
                      <a:noFill/>
                    </a:lnB>
                    <a:lnTlToBr>
                      <a:noFill/>
                    </a:lnTlToBr>
                    <a:lnBlToTr>
                      <a:noFill/>
                    </a:lnBlToTr>
                    <a:solidFill>
                      <a:schemeClr val="accent1">
                        <a:lumMod val="90000"/>
                      </a:schemeClr>
                    </a:solidFill>
                  </a:tcPr>
                </a:tc>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Customer</a:t>
                      </a:r>
                    </a:p>
                  </a:txBody>
                  <a:tcPr marL="68580" marR="68580" marT="0" marB="0" anchor="ctr">
                    <a:lnL>
                      <a:noFill/>
                    </a:lnL>
                    <a:lnR>
                      <a:noFill/>
                    </a:lnR>
                    <a:lnT>
                      <a:noFill/>
                    </a:lnT>
                    <a:lnB>
                      <a:noFill/>
                    </a:lnB>
                    <a:lnTlToBr>
                      <a:noFill/>
                    </a:lnTlToBr>
                    <a:lnBlToTr>
                      <a:noFill/>
                    </a:lnBlToTr>
                    <a:solidFill>
                      <a:schemeClr val="accent1">
                        <a:lumMod val="90000"/>
                      </a:schemeClr>
                    </a:solidFill>
                  </a:tcPr>
                </a:tc>
                <a:extLst>
                  <a:ext uri="{0D108BD9-81ED-4DB2-BD59-A6C34878D82A}">
                    <a16:rowId xmlns:a16="http://schemas.microsoft.com/office/drawing/2014/main" val="3565942564"/>
                  </a:ext>
                </a:extLst>
              </a:tr>
              <a:tr h="1042687">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2019</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August - December </a:t>
                      </a:r>
                    </a:p>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5 months</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Delivery of 12 complexes </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Minister of Industry and Trade of the Russian Federation</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087700546"/>
                  </a:ext>
                </a:extLst>
              </a:tr>
              <a:tr h="473730">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2020</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12 months</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Delivery of 156 complexes </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Minister of Industry and Trade of the Russian Federation</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804231513"/>
                  </a:ext>
                </a:extLst>
              </a:tr>
              <a:tr h="473730">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2021</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solidFill>
                            <a:srgbClr val="000000"/>
                          </a:solidFill>
                          <a:effectLst/>
                          <a:highlight>
                            <a:srgbClr val="000000">
                              <a:alpha val="0"/>
                            </a:srgbClr>
                          </a:highlight>
                          <a:latin typeface="Tahoma"/>
                          <a:ea typeface="Tahoma"/>
                          <a:cs typeface="Tahoma"/>
                        </a:rPr>
                        <a:t>12 months</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solidFill>
                            <a:srgbClr val="000000"/>
                          </a:solidFill>
                          <a:effectLst/>
                          <a:highlight>
                            <a:srgbClr val="000000">
                              <a:alpha val="0"/>
                            </a:srgbClr>
                          </a:highlight>
                          <a:latin typeface="Tahoma"/>
                          <a:ea typeface="Tahoma"/>
                          <a:cs typeface="Tahoma"/>
                        </a:rPr>
                        <a:t>Delivery of 239 complexes </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solidFill>
                            <a:srgbClr val="000000"/>
                          </a:solidFill>
                          <a:effectLst/>
                          <a:highlight>
                            <a:srgbClr val="000000">
                              <a:alpha val="0"/>
                            </a:srgbClr>
                          </a:highlight>
                          <a:latin typeface="Tahoma"/>
                          <a:ea typeface="Tahoma"/>
                          <a:cs typeface="Tahoma"/>
                        </a:rPr>
                        <a:t>Minister of Industry and Trade of the Russian Federation</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502861080"/>
                  </a:ext>
                </a:extLst>
              </a:tr>
              <a:tr h="473730">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2022</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12 months</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Delivery of 240 complexes </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Minister of Industry and Trade of the Russian Federation</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766014462"/>
                  </a:ext>
                </a:extLst>
              </a:tr>
              <a:tr h="1518972">
                <a:tc>
                  <a:txBody>
                    <a:bodyPr/>
                    <a:lstStyle/>
                    <a:p>
                      <a:pPr marL="0" indent="0" algn="ctr" defTabSz="914400" rtl="0" eaLnBrk="1" latinLnBrk="0" hangingPunct="1">
                        <a:lnSpc>
                          <a:spcPct val="115000"/>
                        </a:lnSpc>
                        <a:spcAft>
                          <a:spcPts val="600"/>
                        </a:spcAft>
                      </a:pPr>
                      <a:r>
                        <a:rPr lang="en-US" sz="1600" b="1" i="0" u="none" strike="noStrike" kern="1200">
                          <a:solidFill>
                            <a:srgbClr val="000000"/>
                          </a:solidFill>
                          <a:effectLst/>
                          <a:highlight>
                            <a:srgbClr val="000000">
                              <a:alpha val="0"/>
                            </a:srgbClr>
                          </a:highlight>
                          <a:latin typeface="Tahoma"/>
                          <a:ea typeface="Tahoma"/>
                          <a:cs typeface="Tahoma"/>
                        </a:rPr>
                        <a:t>2023</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7 months</a:t>
                      </a:r>
                    </a:p>
                    <a:p>
                      <a:pPr marL="0" indent="457200" algn="ctr" defTabSz="914400" rtl="0" eaLnBrk="1" latinLnBrk="0" hangingPunct="1">
                        <a:lnSpc>
                          <a:spcPct val="115000"/>
                        </a:lnSpc>
                        <a:spcAft>
                          <a:spcPts val="600"/>
                        </a:spcAft>
                      </a:pPr>
                      <a:r>
                        <a:rPr lang="ru-RU" sz="1600" kern="1200">
                          <a:effectLst/>
                          <a:latin typeface="Tahoma" pitchFamily="34" charset="0"/>
                          <a:ea typeface="Tahoma" pitchFamily="34" charset="0"/>
                          <a:cs typeface="Tahoma" pitchFamily="34" charset="0"/>
                        </a:rPr>
                        <a:t> </a:t>
                      </a:r>
                    </a:p>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(12 months)</a:t>
                      </a:r>
                    </a:p>
                  </a:txBody>
                  <a:tcPr marL="68580" marR="68580" marT="0" marB="0">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Delivery of 151 complexes</a:t>
                      </a:r>
                    </a:p>
                    <a:p>
                      <a:pPr marL="0" indent="457200" algn="ctr" defTabSz="914400" rtl="0" eaLnBrk="1" latinLnBrk="0" hangingPunct="1">
                        <a:lnSpc>
                          <a:spcPct val="115000"/>
                        </a:lnSpc>
                        <a:spcAft>
                          <a:spcPts val="600"/>
                        </a:spcAft>
                      </a:pPr>
                      <a:endParaRPr lang="ru-RU" sz="1600" kern="1200">
                        <a:effectLst/>
                        <a:latin typeface="Tahoma" pitchFamily="34" charset="0"/>
                        <a:ea typeface="Tahoma" pitchFamily="34" charset="0"/>
                        <a:cs typeface="Tahoma" pitchFamily="34" charset="0"/>
                      </a:endParaRPr>
                    </a:p>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(240 complexes in total are manufactured for just 12 months)</a:t>
                      </a:r>
                    </a:p>
                  </a:txBody>
                  <a:tcPr marL="68580" marR="68580" marT="0" marB="0">
                    <a:lnL>
                      <a:noFill/>
                    </a:lnL>
                    <a:lnR>
                      <a:noFill/>
                    </a:lnR>
                    <a:lnT>
                      <a:noFill/>
                    </a:lnT>
                    <a:lnB>
                      <a:noFill/>
                    </a:lnB>
                    <a:lnTlToBr>
                      <a:noFill/>
                    </a:lnTlToBr>
                    <a:lnBlToTr>
                      <a:noFill/>
                    </a:lnBlToTr>
                    <a:solidFill>
                      <a:schemeClr val="accent5"/>
                    </a:solidFill>
                  </a:tcPr>
                </a:tc>
                <a:tc>
                  <a:txBody>
                    <a:bodyPr/>
                    <a:lstStyle/>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Minister of Industry and Trade of the Russian Federation</a:t>
                      </a:r>
                    </a:p>
                    <a:p>
                      <a:pPr marL="0" indent="0" algn="ctr" defTabSz="914400" rtl="0" eaLnBrk="1" latinLnBrk="0" hangingPunct="1">
                        <a:lnSpc>
                          <a:spcPct val="115000"/>
                        </a:lnSpc>
                        <a:spcAft>
                          <a:spcPts val="600"/>
                        </a:spcAft>
                      </a:pPr>
                      <a:r>
                        <a:rPr lang="ru-RU" sz="1600" kern="1200">
                          <a:effectLst/>
                          <a:latin typeface="Tahoma" pitchFamily="34" charset="0"/>
                          <a:ea typeface="Tahoma" pitchFamily="34" charset="0"/>
                          <a:cs typeface="Tahoma" pitchFamily="34" charset="0"/>
                        </a:rPr>
                        <a:t> </a:t>
                      </a:r>
                    </a:p>
                    <a:p>
                      <a:pPr marL="0" indent="0" algn="ctr" defTabSz="914400" rtl="0" eaLnBrk="1" latinLnBrk="0" hangingPunct="1">
                        <a:lnSpc>
                          <a:spcPct val="115000"/>
                        </a:lnSpc>
                        <a:spcAft>
                          <a:spcPts val="600"/>
                        </a:spcAft>
                      </a:pPr>
                      <a:r>
                        <a:rPr lang="en-US" sz="1600" b="0" i="0" u="none" strike="noStrike" kern="1200">
                          <a:effectLst/>
                          <a:highlight>
                            <a:srgbClr val="000000">
                              <a:alpha val="0"/>
                            </a:srgbClr>
                          </a:highlight>
                          <a:latin typeface="Tahoma"/>
                          <a:ea typeface="Tahoma"/>
                          <a:cs typeface="Tahoma"/>
                        </a:rPr>
                        <a:t>(Export)</a:t>
                      </a:r>
                    </a:p>
                  </a:txBody>
                  <a:tcPr marL="68580" marR="68580" marT="0" marB="0">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800298247"/>
                  </a:ext>
                </a:extLst>
              </a:tr>
            </a:tbl>
          </a:graphicData>
        </a:graphic>
      </p:graphicFrame>
      <p:sp>
        <p:nvSpPr>
          <p:cNvPr id="9" name="Rectangle 32">
            <a:extLst>
              <a:ext uri="{FF2B5EF4-FFF2-40B4-BE49-F238E27FC236}">
                <a16:creationId xmlns:a16="http://schemas.microsoft.com/office/drawing/2014/main" id="{B858057D-5F0D-4BEE-B061-D99BF07008C3}"/>
              </a:ext>
            </a:extLst>
          </p:cNvPr>
          <p:cNvSpPr>
            <a:spLocks noChangeArrowheads="1"/>
          </p:cNvSpPr>
          <p:nvPr/>
        </p:nvSpPr>
        <p:spPr>
          <a:xfrm>
            <a:off x="2829312" y="692696"/>
            <a:ext cx="6533383"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Delivery plan</a:t>
            </a:r>
          </a:p>
        </p:txBody>
      </p:sp>
      <p:pic>
        <p:nvPicPr>
          <p:cNvPr id="10" name="Picture 7">
            <a:extLst>
              <a:ext uri="{FF2B5EF4-FFF2-40B4-BE49-F238E27FC236}">
                <a16:creationId xmlns:a16="http://schemas.microsoft.com/office/drawing/2014/main" id="{95DC7B5C-1C40-44F3-9955-BC7DC29372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Рисунок 10">
            <a:extLst>
              <a:ext uri="{FF2B5EF4-FFF2-40B4-BE49-F238E27FC236}">
                <a16:creationId xmlns:a16="http://schemas.microsoft.com/office/drawing/2014/main" id="{2788AABE-7696-4C1C-A174-6CBB45F126E7}"/>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13" name="Номер слайда 5">
            <a:extLst>
              <a:ext uri="{FF2B5EF4-FFF2-40B4-BE49-F238E27FC236}">
                <a16:creationId xmlns:a16="http://schemas.microsoft.com/office/drawing/2014/main" id="{6D877EB6-2ACD-4035-AEA3-4A1BCCB0B183}"/>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8</a:t>
            </a:r>
          </a:p>
        </p:txBody>
      </p:sp>
    </p:spTree>
    <p:extLst>
      <p:ext uri="{BB962C8B-B14F-4D97-AF65-F5344CB8AC3E}">
        <p14:creationId xmlns:p14="http://schemas.microsoft.com/office/powerpoint/2010/main" val="35390037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Rectangle 32">
            <a:extLst>
              <a:ext uri="{FF2B5EF4-FFF2-40B4-BE49-F238E27FC236}">
                <a16:creationId xmlns:a16="http://schemas.microsoft.com/office/drawing/2014/main" id="{91823697-61D3-4D36-8A01-CD0BD4FFDAA2}"/>
              </a:ext>
            </a:extLst>
          </p:cNvPr>
          <p:cNvSpPr>
            <a:spLocks noChangeArrowheads="1"/>
          </p:cNvSpPr>
          <p:nvPr/>
        </p:nvSpPr>
        <p:spPr>
          <a:xfrm>
            <a:off x="2806244" y="692696"/>
            <a:ext cx="6533383" cy="459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effectLst/>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latin typeface="Arial" panose="020B0604020202020204" pitchFamily="34" charset="0"/>
              </a:defRPr>
            </a:lvl9pPr>
          </a:lstStyle>
          <a:p>
            <a:pPr algn="ctr" rtl="0">
              <a:spcBef>
                <a:spcPct val="0"/>
              </a:spcBef>
              <a:spcAft>
                <a:spcPts val="601"/>
              </a:spcAft>
              <a:buClr>
                <a:srgbClr val="0DB7C4"/>
              </a:buClr>
              <a:buSzTx/>
              <a:buNone/>
            </a:pPr>
            <a:r>
              <a:rPr lang="en-US" sz="2400" b="1" i="0" u="none" strike="noStrike">
                <a:solidFill>
                  <a:srgbClr val="0DB7C4"/>
                </a:solidFill>
                <a:effectLst/>
                <a:highlight>
                  <a:srgbClr val="000000">
                    <a:alpha val="0"/>
                  </a:srgbClr>
                </a:highlight>
                <a:latin typeface="Tahoma"/>
                <a:ea typeface="Tahoma"/>
                <a:cs typeface="Tahoma"/>
                <a:sym typeface="Source Sans Pro"/>
              </a:rPr>
              <a:t>Project summary</a:t>
            </a:r>
          </a:p>
        </p:txBody>
      </p:sp>
      <p:pic>
        <p:nvPicPr>
          <p:cNvPr id="10" name="Picture 7">
            <a:extLst>
              <a:ext uri="{FF2B5EF4-FFF2-40B4-BE49-F238E27FC236}">
                <a16:creationId xmlns:a16="http://schemas.microsoft.com/office/drawing/2014/main" id="{AD450022-D20B-4B8B-88D5-256EC6EE5F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10488488" y="136991"/>
            <a:ext cx="1401762"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Рисунок 10">
            <a:extLst>
              <a:ext uri="{FF2B5EF4-FFF2-40B4-BE49-F238E27FC236}">
                <a16:creationId xmlns:a16="http://schemas.microsoft.com/office/drawing/2014/main" id="{34F1CA60-99E4-4C9A-81B1-64B6450CD133}"/>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65" b="100000" l="0" r="100000">
                        <a14:foregroundMark x1="4545" y1="46610" x2="4545" y2="46610"/>
                        <a14:foregroundMark x1="11932" y1="26836" x2="11932" y2="26836"/>
                        <a14:foregroundMark x1="12500" y1="67232" x2="12500" y2="67232"/>
                        <a14:foregroundMark x1="15000" y1="28249" x2="15000" y2="28249"/>
                        <a14:foregroundMark x1="8636" y1="28814" x2="8636" y2="28814"/>
                        <a14:foregroundMark x1="26818" y1="41525" x2="26818" y2="41525"/>
                        <a14:foregroundMark x1="38977" y1="44915" x2="38977" y2="44915"/>
                        <a14:foregroundMark x1="52841" y1="49435" x2="52841" y2="49435"/>
                        <a14:foregroundMark x1="63864" y1="54802" x2="63864" y2="54802"/>
                        <a14:foregroundMark x1="75568" y1="57062" x2="75568" y2="57062"/>
                        <a14:foregroundMark x1="88295" y1="55085" x2="88295" y2="55085"/>
                        <a14:backgroundMark x1="18068" y1="7910" x2="18068" y2="7910"/>
                        <a14:backgroundMark x1="12159" y1="38701" x2="12159" y2="38701"/>
                        <a14:backgroundMark x1="12727" y1="59040" x2="12727" y2="59040"/>
                        <a14:backgroundMark x1="66477" y1="56215" x2="66477" y2="56215"/>
                        <a14:backgroundMark x1="79886" y1="51695" x2="79886" y2="51695"/>
                        <a14:backgroundMark x1="91250" y1="45763" x2="91250" y2="45763"/>
                        <a14:backgroundMark x1="85682" y1="77119" x2="85682" y2="77119"/>
                        <a14:backgroundMark x1="62159" y1="82203" x2="62159" y2="82203"/>
                        <a14:backgroundMark x1="29091" y1="84463" x2="29091" y2="84463"/>
                        <a14:backgroundMark x1="10909" y1="83051" x2="10909" y2="83051"/>
                        <a14:backgroundMark x1="50795" y1="12994" x2="50795" y2="12994"/>
                        <a14:backgroundMark x1="84886" y1="12994" x2="84886" y2="12994"/>
                        <a14:backgroundMark x1="94886" y1="14407" x2="94886" y2="14407"/>
                      </a14:backgroundRemoval>
                    </a14:imgEffect>
                  </a14:imgLayer>
                </a14:imgProps>
              </a:ext>
              <a:ext uri="{28A0092B-C50C-407E-A947-70E740481C1C}">
                <a14:useLocalDpi xmlns:a14="http://schemas.microsoft.com/office/drawing/2010/main" val="0"/>
              </a:ext>
            </a:extLst>
          </a:blip>
          <a:stretch>
            <a:fillRect/>
          </a:stretch>
        </p:blipFill>
        <p:spPr>
          <a:xfrm>
            <a:off x="123521" y="181702"/>
            <a:ext cx="2038957" cy="820216"/>
          </a:xfrm>
          <a:prstGeom prst="rect">
            <a:avLst/>
          </a:prstGeom>
          <a:effectLst/>
        </p:spPr>
      </p:pic>
      <p:sp>
        <p:nvSpPr>
          <p:cNvPr id="13" name="Номер слайда 5">
            <a:extLst>
              <a:ext uri="{FF2B5EF4-FFF2-40B4-BE49-F238E27FC236}">
                <a16:creationId xmlns:a16="http://schemas.microsoft.com/office/drawing/2014/main" id="{3E82151D-C2CA-408B-8A85-FB9A3EAFCAC6}"/>
              </a:ext>
            </a:extLst>
          </p:cNvPr>
          <p:cNvSpPr txBox="1">
            <a:spLocks noChangeArrowheads="1"/>
          </p:cNvSpPr>
          <p:nvPr/>
        </p:nvSpPr>
        <p:spPr>
          <a:xfrm>
            <a:off x="11422191" y="6500826"/>
            <a:ext cx="669925" cy="33337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effectLst/>
              </a:defRPr>
            </a:defPPr>
            <a:lvl1pPr algn="l" rtl="0" eaLnBrk="0" fontAlgn="base" hangingPunct="0">
              <a:spcBef>
                <a:spcPct val="20000"/>
              </a:spcBef>
              <a:spcAft>
                <a:spcPct val="0"/>
              </a:spcAft>
              <a:buChar char="•"/>
              <a:defRPr sz="3200" kern="1200">
                <a:solidFill>
                  <a:schemeClr val="tx1"/>
                </a:solidFill>
                <a:effectLst/>
                <a:latin typeface="Arial" panose="020B0604020202020204" pitchFamily="34" charset="0"/>
                <a:ea typeface="+mn-ea"/>
                <a:cs typeface="+mn-cs"/>
              </a:defRPr>
            </a:lvl1pPr>
            <a:lvl2pPr marL="742983" indent="-285762" algn="l" rtl="0" eaLnBrk="0" fontAlgn="base" hangingPunct="0">
              <a:spcBef>
                <a:spcPct val="20000"/>
              </a:spcBef>
              <a:spcAft>
                <a:spcPct val="0"/>
              </a:spcAft>
              <a:buChar char="–"/>
              <a:defRPr sz="2800" kern="1200">
                <a:solidFill>
                  <a:schemeClr val="tx1"/>
                </a:solidFill>
                <a:effectLst/>
                <a:latin typeface="Arial" panose="020B0604020202020204" pitchFamily="34" charset="0"/>
                <a:ea typeface="+mn-ea"/>
                <a:cs typeface="+mn-cs"/>
              </a:defRPr>
            </a:lvl2pPr>
            <a:lvl3pPr marL="1143050" indent="-228609" algn="l" rtl="0" eaLnBrk="0" fontAlgn="base" hangingPunct="0">
              <a:spcBef>
                <a:spcPct val="20000"/>
              </a:spcBef>
              <a:spcAft>
                <a:spcPct val="0"/>
              </a:spcAft>
              <a:buChar char="•"/>
              <a:defRPr sz="2400" kern="1200">
                <a:solidFill>
                  <a:schemeClr val="tx1"/>
                </a:solidFill>
                <a:effectLst/>
                <a:latin typeface="Arial" panose="020B0604020202020204" pitchFamily="34" charset="0"/>
                <a:ea typeface="+mn-ea"/>
                <a:cs typeface="+mn-cs"/>
              </a:defRPr>
            </a:lvl3pPr>
            <a:lvl4pPr marL="1600271"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4pPr>
            <a:lvl5pPr marL="2057490" indent="-228609" algn="l" rtl="0" eaLnBrk="0" fontAlgn="base"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5pPr>
            <a:lvl6pPr marL="2514711"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6pPr>
            <a:lvl7pPr marL="2971933"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7pPr>
            <a:lvl8pPr marL="342915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8pPr>
            <a:lvl9pPr marL="3886372" indent="-228609" algn="l" defTabSz="914400" rtl="0" eaLnBrk="0" fontAlgn="base" latinLnBrk="0" hangingPunct="0">
              <a:spcBef>
                <a:spcPct val="20000"/>
              </a:spcBef>
              <a:spcAft>
                <a:spcPct val="0"/>
              </a:spcAft>
              <a:buChar char="»"/>
              <a:defRPr sz="2000" kern="1200">
                <a:solidFill>
                  <a:schemeClr val="tx1"/>
                </a:solidFill>
                <a:effectLst/>
                <a:latin typeface="Arial" panose="020B0604020202020204" pitchFamily="34" charset="0"/>
                <a:ea typeface="+mn-ea"/>
                <a:cs typeface="+mn-cs"/>
              </a:defRPr>
            </a:lvl9pPr>
          </a:lstStyle>
          <a:p>
            <a:pPr rtl="0">
              <a:spcBef>
                <a:spcPct val="0"/>
              </a:spcBef>
              <a:buFontTx/>
              <a:buNone/>
            </a:pPr>
            <a:r>
              <a:rPr lang="en-US" sz="1400" b="0" i="0" u="none" strike="noStrike">
                <a:solidFill>
                  <a:srgbClr val="000000"/>
                </a:solidFill>
                <a:effectLst/>
                <a:highlight>
                  <a:srgbClr val="000000">
                    <a:alpha val="0"/>
                  </a:srgbClr>
                </a:highlight>
                <a:latin typeface="Arial"/>
              </a:rPr>
              <a:t>9</a:t>
            </a:r>
          </a:p>
        </p:txBody>
      </p:sp>
      <p:graphicFrame>
        <p:nvGraphicFramePr>
          <p:cNvPr id="2" name="Таблица 1">
            <a:extLst>
              <a:ext uri="{FF2B5EF4-FFF2-40B4-BE49-F238E27FC236}">
                <a16:creationId xmlns:a16="http://schemas.microsoft.com/office/drawing/2014/main" id="{080BCDB6-3539-4124-B114-8DB725486533}"/>
              </a:ext>
            </a:extLst>
          </p:cNvPr>
          <p:cNvGraphicFramePr>
            <a:graphicFrameLocks noGrp="1"/>
          </p:cNvGraphicFramePr>
          <p:nvPr>
            <p:extLst>
              <p:ext uri="{D42A27DB-BD31-4B8C-83A1-F6EECF244321}">
                <p14:modId xmlns:p14="http://schemas.microsoft.com/office/powerpoint/2010/main" val="4239437974"/>
              </p:ext>
            </p:extLst>
          </p:nvPr>
        </p:nvGraphicFramePr>
        <p:xfrm>
          <a:off x="911424" y="1560735"/>
          <a:ext cx="11050834" cy="4767994"/>
        </p:xfrm>
        <a:graphic>
          <a:graphicData uri="http://schemas.openxmlformats.org/drawingml/2006/table">
            <a:tbl>
              <a:tblPr firstRow="1" firstCol="1" bandRow="1">
                <a:effectLst/>
                <a:tableStyleId>{5C22544A-7EE6-4342-B048-85BDC9FD1C3A}</a:tableStyleId>
              </a:tblPr>
              <a:tblGrid>
                <a:gridCol w="7072534">
                  <a:extLst>
                    <a:ext uri="{9D8B030D-6E8A-4147-A177-3AD203B41FA5}">
                      <a16:colId xmlns:a16="http://schemas.microsoft.com/office/drawing/2014/main" val="3953946648"/>
                    </a:ext>
                  </a:extLst>
                </a:gridCol>
                <a:gridCol w="2136061">
                  <a:extLst>
                    <a:ext uri="{9D8B030D-6E8A-4147-A177-3AD203B41FA5}">
                      <a16:colId xmlns:a16="http://schemas.microsoft.com/office/drawing/2014/main" val="2350000440"/>
                    </a:ext>
                  </a:extLst>
                </a:gridCol>
                <a:gridCol w="1842239">
                  <a:extLst>
                    <a:ext uri="{9D8B030D-6E8A-4147-A177-3AD203B41FA5}">
                      <a16:colId xmlns:a16="http://schemas.microsoft.com/office/drawing/2014/main" val="2327555463"/>
                    </a:ext>
                  </a:extLst>
                </a:gridCol>
              </a:tblGrid>
              <a:tr h="206876">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Sales</a:t>
                      </a:r>
                    </a:p>
                  </a:txBody>
                  <a:tcPr marL="68580" marR="68580" marT="0" marB="0" anchor="b">
                    <a:lnL>
                      <a:noFill/>
                    </a:lnL>
                    <a:lnR>
                      <a:noFill/>
                    </a:lnR>
                    <a:lnT>
                      <a:noFill/>
                    </a:lnT>
                    <a:lnB>
                      <a:noFill/>
                    </a:lnB>
                    <a:lnTlToBr>
                      <a:noFill/>
                    </a:lnTlToBr>
                    <a:lnBlToTr>
                      <a:noFill/>
                    </a:lnBlToTr>
                    <a:solidFill>
                      <a:schemeClr val="accent1">
                        <a:lumMod val="90000"/>
                      </a:schemeClr>
                    </a:solidFill>
                  </a:tcPr>
                </a:tc>
                <a:tc gridSpan="2">
                  <a:txBody>
                    <a:bodyPr/>
                    <a:lstStyle/>
                    <a:p>
                      <a:pPr algn="ct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2019-2023</a:t>
                      </a:r>
                    </a:p>
                  </a:txBody>
                  <a:tcPr marL="68580" marR="68580" marT="0" marB="0" anchor="b">
                    <a:lnL>
                      <a:noFill/>
                    </a:lnL>
                    <a:lnR>
                      <a:noFill/>
                    </a:lnR>
                    <a:lnT>
                      <a:noFill/>
                    </a:lnT>
                    <a:lnB>
                      <a:noFill/>
                    </a:lnB>
                    <a:lnTlToBr>
                      <a:noFill/>
                    </a:lnTlToBr>
                    <a:lnBlToTr>
                      <a:noFill/>
                    </a:lnBlToTr>
                    <a:solidFill>
                      <a:schemeClr val="accent1">
                        <a:lumMod val="90000"/>
                      </a:schemeClr>
                    </a:solidFill>
                  </a:tcPr>
                </a:tc>
                <a:tc hMerge="1">
                  <a:txBody>
                    <a:bodyPr/>
                    <a:lstStyle/>
                    <a:p>
                      <a:pPr algn="ctr">
                        <a:lnSpc>
                          <a:spcPct val="107000"/>
                        </a:lnSpc>
                      </a:pPr>
                      <a:endParaRPr lang="ru-RU" sz="1600">
                        <a:solidFill>
                          <a:schemeClr val="tx1"/>
                        </a:solidFill>
                        <a:effectLst/>
                        <a:latin typeface="Tahoma" pitchFamily="34" charset="0"/>
                        <a:ea typeface="Tahoma" pitchFamily="34" charset="0"/>
                        <a:cs typeface="Tahoma" pitchFamily="34" charset="0"/>
                      </a:endParaRPr>
                    </a:p>
                  </a:txBody>
                  <a:tcPr/>
                </a:tc>
                <a:extLst>
                  <a:ext uri="{0D108BD9-81ED-4DB2-BD59-A6C34878D82A}">
                    <a16:rowId xmlns:a16="http://schemas.microsoft.com/office/drawing/2014/main" val="4276703357"/>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Total investment costs, including:</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240,000</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2612680155"/>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Buildings, structures, etc.</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90,000</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715785527"/>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Equipment</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13,267</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1422930561"/>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Intangible assets</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40,000</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394110107"/>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Investments in stock additions</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88б733</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4213122449"/>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Funding:</a:t>
                      </a:r>
                    </a:p>
                  </a:txBody>
                  <a:tcPr marL="68580" marR="68580" marT="0" marB="0" anchor="b">
                    <a:lnL>
                      <a:noFill/>
                    </a:lnL>
                    <a:lnR>
                      <a:noFill/>
                    </a:lnR>
                    <a:lnT>
                      <a:noFill/>
                    </a:lnT>
                    <a:lnB>
                      <a:noFill/>
                    </a:lnB>
                    <a:lnTlToBr>
                      <a:noFill/>
                    </a:lnTlToBr>
                    <a:lnBlToTr>
                      <a:noFill/>
                    </a:lnBlToTr>
                  </a:tcPr>
                </a:tc>
                <a:tc>
                  <a:txBody>
                    <a:bodyPr/>
                    <a:lstStyle/>
                    <a:p>
                      <a:pPr algn="r">
                        <a:lnSpc>
                          <a:spcPct val="107000"/>
                        </a:lnSpc>
                        <a:spcAft>
                          <a:spcPct val="0"/>
                        </a:spcAft>
                      </a:pPr>
                      <a:r>
                        <a:rPr lang="ru-RU" sz="1600">
                          <a:solidFill>
                            <a:schemeClr val="tx1"/>
                          </a:solidFill>
                          <a:effectLst/>
                          <a:latin typeface="Tahoma" pitchFamily="34" charset="0"/>
                          <a:ea typeface="Tahoma" pitchFamily="34" charset="0"/>
                          <a:cs typeface="Tahoma" pitchFamily="34" charset="0"/>
                        </a:rPr>
                        <a:t> </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a:lnSpc>
                          <a:spcPct val="107000"/>
                        </a:lnSpc>
                        <a:spcAft>
                          <a:spcPct val="0"/>
                        </a:spcAft>
                      </a:pPr>
                      <a:r>
                        <a:rPr lang="ru-RU" sz="1600">
                          <a:solidFill>
                            <a:schemeClr val="tx1"/>
                          </a:solidFill>
                          <a:effectLst/>
                          <a:latin typeface="Tahoma" pitchFamily="34" charset="0"/>
                          <a:ea typeface="Tahoma" pitchFamily="34" charset="0"/>
                          <a:cs typeface="Tahoma" pitchFamily="34" charset="0"/>
                        </a:rPr>
                        <a:t> </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726366343"/>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Proprietary funds:</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40,000 (17%)</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462797504"/>
                  </a:ext>
                </a:extLst>
              </a:tr>
              <a:tr h="256881">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Borrowed funds:</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200,000 (83%)</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368099845"/>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Project capacity (KAMA MTC):</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240</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pcs. per annum</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351035497"/>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Annual average*:</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3,126,390</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3405923379"/>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Annual average net profit*:</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116,618</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724164249"/>
                  </a:ext>
                </a:extLst>
              </a:tr>
              <a:tr h="206876">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Annual average profitability of sales</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4.64%</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a:lnSpc>
                          <a:spcPct val="107000"/>
                        </a:lnSpc>
                      </a:pPr>
                      <a:endParaRPr lang="ru-RU" sz="1600">
                        <a:solidFill>
                          <a:schemeClr val="tx1"/>
                        </a:solidFill>
                        <a:effectLst/>
                        <a:latin typeface="Tahoma" pitchFamily="34" charset="0"/>
                        <a:ea typeface="Tahoma" pitchFamily="34" charset="0"/>
                        <a:cs typeface="Tahoma" pitchFamily="34" charset="0"/>
                      </a:endParaRP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776109386"/>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Payback period:</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2.66</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years</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3002199915"/>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Discounted payback period:</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3.08</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years</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2812004494"/>
                  </a:ext>
                </a:extLst>
              </a:tr>
              <a:tr h="206876">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Internal rate of return (IRR)</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41%</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a:lnSpc>
                          <a:spcPct val="107000"/>
                        </a:lnSpc>
                      </a:pPr>
                      <a:endParaRPr lang="ru-RU" sz="1600">
                        <a:solidFill>
                          <a:schemeClr val="tx1"/>
                        </a:solidFill>
                        <a:effectLst/>
                        <a:latin typeface="Tahoma" pitchFamily="34" charset="0"/>
                        <a:ea typeface="Tahoma" pitchFamily="34" charset="0"/>
                        <a:cs typeface="Tahoma" pitchFamily="34" charset="0"/>
                      </a:endParaRP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2826495089"/>
                  </a:ext>
                </a:extLst>
              </a:tr>
              <a:tr h="205575">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Net present value (NPV)</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130,945</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2392953790"/>
                  </a:ext>
                </a:extLst>
              </a:tr>
              <a:tr h="206876">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Budget effectiveness:</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nSpc>
                          <a:spcPct val="107000"/>
                        </a:lnSpc>
                        <a:spcAft>
                          <a:spcPct val="0"/>
                        </a:spcAft>
                      </a:pPr>
                      <a:r>
                        <a:rPr lang="ru-RU" sz="1600">
                          <a:solidFill>
                            <a:schemeClr val="tx1"/>
                          </a:solidFill>
                          <a:effectLst/>
                          <a:latin typeface="Tahoma" pitchFamily="34" charset="0"/>
                          <a:ea typeface="Tahoma" pitchFamily="34" charset="0"/>
                          <a:cs typeface="Tahoma" pitchFamily="34" charset="0"/>
                        </a:rPr>
                        <a:t> </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a:lnSpc>
                          <a:spcPct val="107000"/>
                        </a:lnSpc>
                      </a:pPr>
                      <a:endParaRPr lang="ru-RU" sz="1600">
                        <a:solidFill>
                          <a:schemeClr val="tx1"/>
                        </a:solidFill>
                        <a:effectLst/>
                        <a:latin typeface="Tahoma" pitchFamily="34" charset="0"/>
                        <a:ea typeface="Tahoma" pitchFamily="34" charset="0"/>
                        <a:cs typeface="Tahoma" pitchFamily="34" charset="0"/>
                      </a:endParaRP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2271935546"/>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Discounted taxes to the budget of the Republic of Tatarstan</a:t>
                      </a:r>
                    </a:p>
                  </a:txBody>
                  <a:tcPr marL="68580" marR="68580" marT="0" marB="0" anchor="b">
                    <a:lnL>
                      <a:noFill/>
                    </a:lnL>
                    <a:lnR>
                      <a:noFill/>
                    </a:lnR>
                    <a:lnT>
                      <a:noFill/>
                    </a:lnT>
                    <a:lnB>
                      <a:noFill/>
                    </a:lnB>
                    <a:lnTlToBr>
                      <a:noFill/>
                    </a:lnTlToBr>
                    <a:lnBlToTr>
                      <a:noFill/>
                    </a:lnBlToTr>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16,439</a:t>
                      </a:r>
                    </a:p>
                  </a:txBody>
                  <a:tcPr marL="68580" marR="68580" marT="0" marB="0" anchor="ctr">
                    <a:lnL>
                      <a:noFill/>
                    </a:lnL>
                    <a:lnR>
                      <a:noFill/>
                    </a:lnR>
                    <a:lnT>
                      <a:noFill/>
                    </a:lnT>
                    <a:lnB>
                      <a:noFill/>
                    </a:lnB>
                    <a:lnTlToBr>
                      <a:noFill/>
                    </a:lnTlToBr>
                    <a:lnBlToTr>
                      <a:noFill/>
                    </a:lnBlToTr>
                    <a:solidFill>
                      <a:schemeClr val="accent1"/>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2698429320"/>
                  </a:ext>
                </a:extLst>
              </a:tr>
              <a:tr h="205575">
                <a:tc>
                  <a:txBody>
                    <a:bodyPr/>
                    <a:lstStyle/>
                    <a:p>
                      <a:pPr indent="279400"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Discounted taxes to the budget of the Russian Federation</a:t>
                      </a:r>
                    </a:p>
                  </a:txBody>
                  <a:tcPr marL="68580" marR="68580" marT="0" marB="0" anchor="b">
                    <a:lnL>
                      <a:noFill/>
                    </a:lnL>
                    <a:lnR>
                      <a:noFill/>
                    </a:lnR>
                    <a:lnT>
                      <a:noFill/>
                    </a:lnT>
                    <a:lnB>
                      <a:noFill/>
                    </a:lnB>
                    <a:lnTlToBr>
                      <a:noFill/>
                    </a:lnTlToBr>
                    <a:lnBlToTr>
                      <a:noFill/>
                    </a:lnBlToTr>
                    <a:solidFill>
                      <a:schemeClr val="accent5"/>
                    </a:solidFill>
                  </a:tcPr>
                </a:tc>
                <a:tc>
                  <a:txBody>
                    <a:bodyPr/>
                    <a:lstStyle/>
                    <a:p>
                      <a:pPr algn="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75,479</a:t>
                      </a:r>
                    </a:p>
                  </a:txBody>
                  <a:tcPr marL="68580" marR="68580" marT="0" marB="0" anchor="ctr">
                    <a:lnL>
                      <a:noFill/>
                    </a:lnL>
                    <a:lnR>
                      <a:noFill/>
                    </a:lnR>
                    <a:lnT>
                      <a:noFill/>
                    </a:lnT>
                    <a:lnB>
                      <a:noFill/>
                    </a:lnB>
                    <a:lnTlToBr>
                      <a:noFill/>
                    </a:lnTlToBr>
                    <a:lnBlToTr>
                      <a:noFill/>
                    </a:lnBlToTr>
                    <a:solidFill>
                      <a:schemeClr val="accent5"/>
                    </a:solidFill>
                  </a:tcPr>
                </a:tc>
                <a:tc>
                  <a:txBody>
                    <a:bodyPr/>
                    <a:lstStyle/>
                    <a:p>
                      <a:pPr rtl="0">
                        <a:lnSpc>
                          <a:spcPct val="107000"/>
                        </a:lnSpc>
                        <a:spcAft>
                          <a:spcPct val="0"/>
                        </a:spcAft>
                      </a:pPr>
                      <a:r>
                        <a:rPr lang="en-US" sz="1600" b="0" i="0" u="none" strike="noStrike">
                          <a:solidFill>
                            <a:srgbClr val="000000"/>
                          </a:solidFill>
                          <a:effectLst/>
                          <a:highlight>
                            <a:srgbClr val="000000">
                              <a:alpha val="0"/>
                            </a:srgbClr>
                          </a:highlight>
                          <a:latin typeface="Tahoma"/>
                          <a:ea typeface="Tahoma"/>
                          <a:cs typeface="Tahoma"/>
                        </a:rPr>
                        <a:t>thous. rub.</a:t>
                      </a:r>
                    </a:p>
                  </a:txBody>
                  <a:tcPr marL="68580" marR="68580" marT="0" marB="0" anchor="ctr">
                    <a:lnL>
                      <a:noFill/>
                    </a:lnL>
                    <a:lnR>
                      <a:noFill/>
                    </a:lnR>
                    <a:lnT>
                      <a:noFill/>
                    </a:lnT>
                    <a:lnB>
                      <a:noFill/>
                    </a:lnB>
                    <a:lnTlToBr>
                      <a:noFill/>
                    </a:lnTlToBr>
                    <a:lnBlToTr>
                      <a:noFill/>
                    </a:lnBlToTr>
                    <a:solidFill>
                      <a:schemeClr val="accent5"/>
                    </a:solidFill>
                  </a:tcPr>
                </a:tc>
                <a:extLst>
                  <a:ext uri="{0D108BD9-81ED-4DB2-BD59-A6C34878D82A}">
                    <a16:rowId xmlns:a16="http://schemas.microsoft.com/office/drawing/2014/main" val="1320886986"/>
                  </a:ext>
                </a:extLst>
              </a:tr>
            </a:tbl>
          </a:graphicData>
        </a:graphic>
      </p:graphicFrame>
      <p:sp>
        <p:nvSpPr>
          <p:cNvPr id="3" name="Rectangle 1">
            <a:extLst>
              <a:ext uri="{FF2B5EF4-FFF2-40B4-BE49-F238E27FC236}">
                <a16:creationId xmlns:a16="http://schemas.microsoft.com/office/drawing/2014/main" id="{A74BC312-EFC9-4940-B190-9D9F9C97A37A}"/>
              </a:ext>
            </a:extLst>
          </p:cNvPr>
          <p:cNvSpPr>
            <a:spLocks noChangeArrowheads="1"/>
          </p:cNvSpPr>
          <p:nvPr/>
        </p:nvSpPr>
        <p:spPr>
          <a:xfrm>
            <a:off x="839416" y="6429809"/>
            <a:ext cx="1630722" cy="33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1600" b="0" i="0" u="none" strike="noStrike" cap="none" normalizeH="0" baseline="0">
                <a:solidFill>
                  <a:srgbClr val="000000"/>
                </a:solidFill>
                <a:effectLst/>
                <a:highlight>
                  <a:srgbClr val="000000">
                    <a:alpha val="0"/>
                  </a:srgbClr>
                </a:highlight>
                <a:latin typeface="Tahoma"/>
                <a:ea typeface="Tahoma"/>
                <a:cs typeface="Tahoma"/>
              </a:rPr>
              <a:t>*for 2020-2023.</a:t>
            </a:r>
          </a:p>
        </p:txBody>
      </p:sp>
    </p:spTree>
    <p:extLst>
      <p:ext uri="{BB962C8B-B14F-4D97-AF65-F5344CB8AC3E}">
        <p14:creationId xmlns:p14="http://schemas.microsoft.com/office/powerpoint/2010/main" val="33716413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13_Оформление по умолчанию">
  <a:themeElements>
    <a:clrScheme name="1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Оформление по умолчанию">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1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4378</TotalTime>
  <Words>735</Words>
  <Application>Microsoft Office PowerPoint</Application>
  <PresentationFormat>Широкоэкранный</PresentationFormat>
  <Paragraphs>172</Paragraphs>
  <Slides>10</Slides>
  <Notes>9</Notes>
  <HiddenSlides>0</HiddenSlides>
  <MMClips>0</MMClips>
  <ScaleCrop>false</ScaleCrop>
  <HeadingPairs>
    <vt:vector size="8" baseType="variant">
      <vt:variant>
        <vt:lpstr>Использованные шрифты</vt:lpstr>
      </vt:variant>
      <vt:variant>
        <vt:i4>2</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4" baseType="lpstr">
      <vt:lpstr>Arial</vt:lpstr>
      <vt:lpstr>Tahoma</vt:lpstr>
      <vt:lpstr>13_Оформление по умолчанию</vt:lpstr>
      <vt:lpstr>CorelPhotoPaint.Image.11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Anton</dc:creator>
  <cp:lastModifiedBy>USER</cp:lastModifiedBy>
  <cp:revision>344</cp:revision>
  <cp:lastPrinted>2019-03-14T13:39:17Z</cp:lastPrinted>
  <dcterms:created xsi:type="dcterms:W3CDTF">2006-04-10T13:50:32Z</dcterms:created>
  <dcterms:modified xsi:type="dcterms:W3CDTF">2019-07-02T05:41:59Z</dcterms:modified>
</cp:coreProperties>
</file>