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97" r:id="rId1"/>
  </p:sldMasterIdLst>
  <p:sldIdLst>
    <p:sldId id="256" r:id="rId2"/>
    <p:sldId id="263" r:id="rId3"/>
    <p:sldId id="257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7F8D063-A139-4D5F-8DB6-9E1691382FF4}">
          <p14:sldIdLst>
            <p14:sldId id="256"/>
            <p14:sldId id="263"/>
            <p14:sldId id="257"/>
            <p14:sldId id="264"/>
            <p14:sldId id="265"/>
            <p14:sldId id="26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1" autoAdjust="0"/>
    <p:restoredTop sz="94660"/>
  </p:normalViewPr>
  <p:slideViewPr>
    <p:cSldViewPr snapToGrid="0">
      <p:cViewPr varScale="1">
        <p:scale>
          <a:sx n="92" d="100"/>
          <a:sy n="92" d="100"/>
        </p:scale>
        <p:origin x="-5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450255-E171-42AA-BEBF-5EE22457E4B2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521237-536A-4F41-BC58-CF12D7797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shenka2021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20240"/>
            <a:ext cx="9144000" cy="445527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Picture 3" descr="C:\Users\inf\Desktop\Лиана\ПИСЬМА\4237 Промышленная площадка\МОРОЗКО\герб м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43" y="152289"/>
            <a:ext cx="690117" cy="72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inf\Desktop\Лиана\ПИСЬМА\4237 Промышленная площадка\МОРОЗКО\логоти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86" y="152289"/>
            <a:ext cx="754537" cy="81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inf\Desktop\Лиана\ПИСЬМА\4237 Промышленная площадка\МОРОЗКО\герб рт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9474" y="252767"/>
            <a:ext cx="804197" cy="61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5018" y="879240"/>
            <a:ext cx="10798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Промышленный парк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КФХ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Самаренкин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Константин Дмитриевич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inf\Desktop\Лиана\ПИСЬМА\4237 Промышленная площадка\Самаренкин\videoplayback.webm_snapshot_09.25.04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388" y="2504207"/>
            <a:ext cx="6463531" cy="363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5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7056" y="196066"/>
            <a:ext cx="4550101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Местоположение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6" name="Picture 2" descr="C:\Users\inf\Desktop\Лиана\ПИСЬМА\5366 презентация\Картинка Акс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82" y="1768670"/>
            <a:ext cx="3746991" cy="349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8173" y="5529286"/>
            <a:ext cx="5404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Карта Татарстана с отмеченным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районом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2839" y="1104050"/>
            <a:ext cx="4873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Карта района с отмеченным парком</a:t>
            </a:r>
            <a:endParaRPr lang="en-US" sz="20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endParaRPr lang="ru-RU" sz="2000" b="1" dirty="0">
              <a:latin typeface="Arial Black" pitchFamily="34" charset="0"/>
              <a:cs typeface="AngsanaUPC" pitchFamily="18" charset="-34"/>
            </a:endParaRPr>
          </a:p>
        </p:txBody>
      </p:sp>
      <p:pic>
        <p:nvPicPr>
          <p:cNvPr id="3" name="Picture 2" descr="C:\Users\inf\Desktop\Лиана\ПИСЬМА\4237 Промышленная площадка\Самаренкин\карт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218" y="1768670"/>
            <a:ext cx="4313410" cy="358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6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269" y="170551"/>
            <a:ext cx="4531206" cy="743849"/>
          </a:xfrm>
        </p:spPr>
        <p:txBody>
          <a:bodyPr>
            <a:normAutofit/>
          </a:bodyPr>
          <a:lstStyle/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Общая информация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09532" y="1362140"/>
            <a:ext cx="10180779" cy="504857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создания - 19.07.2020г.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Площадь - 2 га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Отраслевая принадлежность – сельское хозяйство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резидентов – 0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привлеченных инвестиций – нет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созданных рабочих мест – 20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Отраслевая принадлежность резидентов – нет</a:t>
            </a:r>
          </a:p>
          <a:p>
            <a:pPr marL="0" indent="0"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https://yandex-images.clstorage.net/Q56Iu0N85/9a39b6OpBlI/arD3jaPtJlvdO8O3tETekCqmsNoSepMDOTtLgVXG-UwvfPqKP7egAwDXg0NCdOXBWK_OCvnefmfFvN5lWTQc2a_yMcp3fbLfSPCS8GPRmpc6pmePU-nUFe2qjEHBl6rL-upmj_y3MNcbF4NBBb8vSZ8y1ZXhFOM7265Kc02gWl_q4yuRs6MqW5c9S6yzCRCObu9zkBG4iY60_BsJEEYqyWQ6ew-9_7BaHEMW3xBzo8PRPx7Urpoo_RQkhjyMaxYM5aatXiso65xd8kXnO4VZRS0jvpLdt8SCMnoew15G7A9nc7iLcn67G1_LEtRU8mVNXTERGG_aKr-T5IfwQqOfDyNlKBSgJGRfUXaCb3oL24ImIj0flT7GC3H6EMKfA2AA7PJwi_Z-tZzeitmQ0XIqT5t_kJbvkiJ0FaoJ-khqEE5n72LYY2IjH1myRuJ3xVGF7y-wnRN1DU07eN7AGUDmD2A1dQ41sT-TFcEU1BU564Pa8REQIF0kchJrD7BOYdXG4-Po3a_kLxtZPkEs8kPazekt-JWbcQOLfXsSShEFaUYlf75CunT31pLInFuSceuLXbHWE6UXLjOaYsBzAKcRTKvjbtUrLuLfW_yH7L9O04rhb_UVlvVNQDK0VM1XiiqLrb1xxzQ2fpefT5ORUDZsgN40Epaumiv8kKMBNk-g3o_nbG6bLeMj0px5Qe-2S94N4Cs5WNP2CMM8NhNAGsFoA6L88Ia4cr5aVUhbXhA9pYTduVOW6Z1vst4py3KMYtcNqysp0uKirtMUMgaodMHZjeciNVZXPwMJs30TyZXGoI7vtvEJMTW9Vt3N1xBZeexMUraTmuRYpPRZoYk2wSnazizrIlShLqeTnbRMZP3JU0Eio7YW2XnAwn491gkVDu6Arbc1Db-y_h1QClUclP6qzRUykF0m2i541KQKs0xk3MGupu6UKSvmUp22Qif-SFNB5y_6k1nwxYU-P5OEl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36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9713" y="228324"/>
            <a:ext cx="2579576" cy="699723"/>
          </a:xfrm>
        </p:spPr>
        <p:txBody>
          <a:bodyPr>
            <a:normAutofit/>
          </a:bodyPr>
          <a:lstStyle/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337480" y="1296537"/>
            <a:ext cx="9198141" cy="503602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Резиденты - нет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Свободные площади – нет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Мощности ресурсов в целом и свободные: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 – в наличии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Электричество -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наличии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Водоснабжение - в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наличии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Водоотведении -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наличии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Теплоснабжение – в наличии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7953" y="319207"/>
            <a:ext cx="2743350" cy="61783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351748" y="1583607"/>
            <a:ext cx="9280478" cy="378043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льготы – нет 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Льготы на техническое присоединение – нет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Другая поддержка муниципалитета – нет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участок – аренда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Здание – в собственности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Помещение – в собственности</a:t>
            </a:r>
          </a:p>
          <a:p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6439" y="1416300"/>
            <a:ext cx="9717355" cy="1067127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9809" y="4187536"/>
            <a:ext cx="8354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 – Республика Татарстан, Аксубаевский район, с. Старое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Мокшино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ул. Советская, д. 23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Электронная почта -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veshenka2021@mail.ru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 – 8843 236-31-12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684</TotalTime>
  <Words>151</Words>
  <Application>Microsoft Office PowerPoint</Application>
  <PresentationFormat>Произвольный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Презентация PowerPoint</vt:lpstr>
      <vt:lpstr>Местоположение </vt:lpstr>
      <vt:lpstr>Общая информация</vt:lpstr>
      <vt:lpstr>План</vt:lpstr>
      <vt:lpstr>Условия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inf</cp:lastModifiedBy>
  <cp:revision>77</cp:revision>
  <dcterms:created xsi:type="dcterms:W3CDTF">2022-06-28T07:31:04Z</dcterms:created>
  <dcterms:modified xsi:type="dcterms:W3CDTF">2022-08-23T06:27:52Z</dcterms:modified>
</cp:coreProperties>
</file>