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8" r:id="rId2"/>
    <p:sldId id="260" r:id="rId3"/>
    <p:sldId id="266" r:id="rId4"/>
    <p:sldId id="276" r:id="rId5"/>
    <p:sldId id="278" r:id="rId6"/>
    <p:sldId id="256" r:id="rId7"/>
    <p:sldId id="265" r:id="rId8"/>
    <p:sldId id="267" r:id="rId9"/>
    <p:sldId id="268" r:id="rId10"/>
    <p:sldId id="269" r:id="rId11"/>
    <p:sldId id="270" r:id="rId12"/>
    <p:sldId id="271" r:id="rId13"/>
    <p:sldId id="274" r:id="rId14"/>
  </p:sldIdLst>
  <p:sldSz cx="9144000" cy="6858000" type="screen4x3"/>
  <p:notesSz cx="67230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F06C79-72F4-4FA3-975F-154B909A434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01CA8CE-AA87-4004-B349-F757A92C9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advClick="0" advTm="400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ox1900x840_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509" y="0"/>
            <a:ext cx="9693061" cy="6856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6913195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76872"/>
            <a:ext cx="1133091" cy="14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2381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980728"/>
            <a:ext cx="5972200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Bisphenol-A Plant</a:t>
            </a:r>
            <a:endParaRPr lang="ru-RU" sz="40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8280920" cy="14401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bisphenol-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diphenylolpropane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phenol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acetone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Фенол и ацетон на Бисфенол-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645024"/>
            <a:ext cx="4392488" cy="2950363"/>
          </a:xfrm>
          <a:prstGeom prst="rect">
            <a:avLst/>
          </a:prstGeom>
        </p:spPr>
      </p:pic>
      <p:pic>
        <p:nvPicPr>
          <p:cNvPr id="9" name="Рисунок 8" descr="Бисфенол-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77072"/>
            <a:ext cx="3896456" cy="2504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560840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Products and Industrial Gases Plant</a:t>
            </a:r>
            <a:endParaRPr lang="ru-RU" sz="40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8280920" cy="13681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ethanolamines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refrigerating liquid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textile-processing chemicals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dyproxamine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butyl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cellosolve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demulsifiers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nitrogen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argon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refrigerant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compressed air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Органич.продукт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05064"/>
            <a:ext cx="4290027" cy="2592288"/>
          </a:xfrm>
          <a:prstGeom prst="rect">
            <a:avLst/>
          </a:prstGeom>
        </p:spPr>
      </p:pic>
      <p:pic>
        <p:nvPicPr>
          <p:cNvPr id="10" name="Рисунок 9" descr="Технич.газ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581128"/>
            <a:ext cx="4666488" cy="1981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640960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and Overhaul Plant</a:t>
            </a:r>
            <a:endParaRPr lang="ru-RU" sz="40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7704856" cy="12241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Plant implements the process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preparation, and its routine maintenance and overhauling in all facilities of the Company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ППКР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581128"/>
            <a:ext cx="8652355" cy="1771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979712" y="4077072"/>
            <a:ext cx="5328592" cy="20162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Belomorskaya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Kazan,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420051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Tatarstan, Russia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kos@kos.ru</a:t>
            </a:r>
          </a:p>
          <a:p>
            <a:r>
              <a:rPr lang="en-US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www.kazanorgsintez.ru</a:t>
            </a:r>
            <a:endParaRPr lang="ru-RU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01" y="1628800"/>
            <a:ext cx="4968552" cy="1293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04664"/>
            <a:ext cx="864096" cy="11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5976664" cy="4662669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472514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PJSC Kazanorgsintez is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domestic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 of polymers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ethylene copolymers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leading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enterprise in the Russian Federation. The Company is a part of TAIF Group of Companies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PJSC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Kazanorgsintez was founded in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its first batch of products (phenol and acetone) was produced in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1963.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Company makes about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million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products per year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are sold in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 worldwide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327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2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Содержимое 7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16" y="2656155"/>
            <a:ext cx="9145016" cy="4201845"/>
          </a:xfrm>
        </p:spPr>
      </p:pic>
      <p:sp>
        <p:nvSpPr>
          <p:cNvPr id="9" name="Прямоугольник 8"/>
          <p:cNvSpPr/>
          <p:nvPr/>
        </p:nvSpPr>
        <p:spPr>
          <a:xfrm>
            <a:off x="395536" y="98072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PJSC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Kazanorgsintez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production site with a total area of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square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having an integrated transport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and telecommunications infrastructure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Company includes seven interconnected production plants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327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2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980728"/>
            <a:ext cx="597666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structure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9519"/>
            <a:ext cx="8136904" cy="452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327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2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547664" y="1844824"/>
            <a:ext cx="7272808" cy="4896544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 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Sevilen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and low density polyethylene, and compounds thereof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Bimodal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Bisphenol A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Polycarbonates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optical, extrusion, molding grades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and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 pipes and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fittings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Phenol 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Acetone 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Ethanolamines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Ethyleneglycols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Textile-processing chemicals</a:t>
            </a:r>
            <a:r>
              <a:rPr lang="ru-RU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modifiers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</a:t>
            </a:r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demulsifiers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Butyl </a:t>
            </a:r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cellosolve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and gaseous oxygen for medical use 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Gaseous nitrogen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Gaseous argon</a:t>
            </a:r>
            <a:endParaRPr lang="ru-RU" sz="2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 and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paraffin inhibitors</a:t>
            </a:r>
            <a:r>
              <a:rPr lang="ru-RU" sz="2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2668" y="980728"/>
            <a:ext cx="81898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types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products being manufactured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327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052736"/>
            <a:ext cx="5900192" cy="10105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5400" dirty="0" smtClean="0">
                <a:solidFill>
                  <a:srgbClr val="0E4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Ethylene Plant</a:t>
            </a:r>
            <a:endParaRPr lang="ru-RU" sz="5400" dirty="0">
              <a:solidFill>
                <a:srgbClr val="0E4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636912"/>
            <a:ext cx="4320480" cy="32403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propylene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butylene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butadiene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liquid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cracking products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bottoms of the liquid cracking products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spent diesel fuel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62584"/>
            <a:ext cx="4248472" cy="4312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20472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for Production and Processing of High Density Polyethylene</a:t>
            </a:r>
            <a:endParaRPr lang="ru-RU" sz="36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924944"/>
            <a:ext cx="4320480" cy="3672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Bimodal high density polyethylene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density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 and compounds thereof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sevilen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and gas PE pipes and fittings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 descr="ПППН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3270480"/>
            <a:ext cx="4708142" cy="332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052736"/>
            <a:ext cx="5972200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Density Polyethylene Plant</a:t>
            </a:r>
            <a:endParaRPr lang="ru-RU" sz="40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3068960"/>
            <a:ext cx="3635896" cy="3960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density polyethylene and compounds thereof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 descr="ПВ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68960"/>
            <a:ext cx="5463863" cy="3045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980728"/>
            <a:ext cx="5972200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E4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Polycarbonate Plant</a:t>
            </a:r>
            <a:endParaRPr lang="ru-RU" sz="4000" dirty="0">
              <a:solidFill>
                <a:srgbClr val="0E4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348880"/>
            <a:ext cx="6336704" cy="165618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is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KTA.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Optical, extrusion and molding grade polycarbonates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ethyleneglycol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Поликарбонат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933056"/>
            <a:ext cx="5976664" cy="2839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572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89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389</TotalTime>
  <Words>274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Ethylene Plant</vt:lpstr>
      <vt:lpstr>Plant for Production and Processing of High Density Polyethylene</vt:lpstr>
      <vt:lpstr>Low Density Polyethylene Plant</vt:lpstr>
      <vt:lpstr>Polycarbonate Plant</vt:lpstr>
      <vt:lpstr>Bisphenol-A Plant</vt:lpstr>
      <vt:lpstr>Organic Products and Industrial Gases Plant</vt:lpstr>
      <vt:lpstr>Maintenance and Overhaul Plant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ЭЛЬМИРА РИФКАТОВНА</dc:creator>
  <cp:lastModifiedBy>ur_afanaseva</cp:lastModifiedBy>
  <cp:revision>51</cp:revision>
  <dcterms:created xsi:type="dcterms:W3CDTF">2015-09-23T07:25:02Z</dcterms:created>
  <dcterms:modified xsi:type="dcterms:W3CDTF">2016-03-29T07:13:08Z</dcterms:modified>
</cp:coreProperties>
</file>